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7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4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4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6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7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091B-4182-4CD7-8650-7F589E9F379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501A-64CA-4BFB-957C-150E5AF25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3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920880" cy="24482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 ИСТОКАМ ТВОРЧЕСТВА И МАСТЕРСТВА»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смотр-фестиваль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дополнительного образования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учреждений,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ведении комитета по образованию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НАРОДНОМУ ИСКУССТВУ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НЕМАТЕРИАЛЬНОМУ КУЛЬТУРНОМУ НАСЛЕДИЮ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РОССИЙСКОЙ ФЕДЕРАЦИИ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49370"/>
            <a:ext cx="8028384" cy="349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5414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Какунина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Владимировна,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ГБНОУ ДУМ СПб</a:t>
            </a:r>
          </a:p>
        </p:txBody>
      </p:sp>
    </p:spTree>
    <p:extLst>
      <p:ext uri="{BB962C8B-B14F-4D97-AF65-F5344CB8AC3E}">
        <p14:creationId xmlns:p14="http://schemas.microsoft.com/office/powerpoint/2010/main" val="35773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10.10.10\docs\Методический отдел\1. Какунина Г.В\Презентации\1618512760_2-p-fon-v-russkom-narodnom-stile-dlya-prezent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marL="809625" indent="-809625"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Смотра-фестиваля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педагогических практик по развитию толерантного сознания у молодежи, гармонизации межэтнических отношений, популяризации культурного наследия, духовных ценностей народов Российской Федерации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2462076" cy="4051937"/>
          </a:xfrm>
          <a:ln w="31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454971" y="2276872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Смотра-фестиваля: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350838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содействовать изучению сохранения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развития нематериального культурного наследия;</a:t>
            </a:r>
          </a:p>
          <a:p>
            <a:pPr marL="623888" indent="-350838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способствовать приобщению молодежи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 народной традиционной культуры;</a:t>
            </a:r>
          </a:p>
          <a:p>
            <a:pPr marL="623888" indent="-350838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содействовать передаче самобытных образцов народного творчества молодому поколению;</a:t>
            </a:r>
          </a:p>
          <a:p>
            <a:pPr marL="623888" indent="-350838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содействовать формированию у молодежи чувства национальной гордости                  за родной язык и культуру.</a:t>
            </a:r>
          </a:p>
        </p:txBody>
      </p:sp>
    </p:spTree>
    <p:extLst>
      <p:ext uri="{BB962C8B-B14F-4D97-AF65-F5344CB8AC3E}">
        <p14:creationId xmlns:p14="http://schemas.microsoft.com/office/powerpoint/2010/main" val="150807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560840" cy="40324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Смотр-фестиваль проводится в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период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2021 года по ноябрь 2021 года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заявок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01.12.2021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заявленными формами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декабря 2021 по март 2022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очное представление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 или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411691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0" y="0"/>
            <a:ext cx="916085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Смотра-фестиваля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80728"/>
            <a:ext cx="80283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«Мастер-класс или воспитательное мероприятие»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областях, как устные традиции, исполнительские искусства, обычаи, обряды, празднества, традиционные ремесла, народные художественные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промыслы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мастер-класса:</a:t>
            </a:r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научность содержания демонстрируемой технологии (приемов обучения), идей, соответствующих тенденциям современного образования,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их реализации;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с аудиторией (культура речи, стиль общения), пробудить интерес и включить участников мастер-класса в процесс активного обучения, умение выходить из проблемных педагогических ситуаций, импровизировать;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комментировать цели и задачи технологии (приемов), способность к обобщению опыта, готовность к трансляции опыта;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методическая ценность демонстрируемой технологии, возможность широкого ее использования в педагогической практике;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рефлексию деятельности участников мастер-класса (адекватно проанализировать результаты своей деятельности);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мастер-класса, соответствие достигнутых результатов заявленным целям и задачам;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мероприятия формату мастер-класса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00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183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«К ИСТОКАМ ТВОРЧЕСТВА И МАСТЕРСТВА»  городской смотр-фестиваль  отделений дополнительного образования  профессиональных образовательных учреждений,  находящихся в ведении комитета по образованию  ПОСВЯЩЕННЫЙ НАРОДНОМУ ИСКУССТВУ  И НЕМАТЕРИАЛЬНОМУ КУЛЬТУРНОМУ НАСЛЕДИЮ  НАРОДОВ РОССИЙСКОЙ ФЕДЕРАЦИИ </vt:lpstr>
      <vt:lpstr>              Цель Смотра-фестиваля:   выявление лучших педагогических практик по развитию толерантного сознания у молодежи, гармонизации межэтнических отношений, популяризации культурного наследия, духовных ценностей народов Российской Федерации</vt:lpstr>
      <vt:lpstr>Смотр-фестиваль проводится в II этапа:               I этап период с октября 2021 года по ноябрь 2021 года прием заявок и материалов до 01.12.2021                   в соответствии с заявленными формами                           II этап с декабря 2021 по март 2022 очное представление мастер-класса или воспитательного мероприятия.</vt:lpstr>
      <vt:lpstr>Порядок проведения Смотра-фестиваля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metoduser</dc:creator>
  <cp:lastModifiedBy>metoduser</cp:lastModifiedBy>
  <cp:revision>12</cp:revision>
  <dcterms:created xsi:type="dcterms:W3CDTF">2021-08-16T09:19:49Z</dcterms:created>
  <dcterms:modified xsi:type="dcterms:W3CDTF">2021-08-24T13:19:19Z</dcterms:modified>
</cp:coreProperties>
</file>