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8880" cy="648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8880" cy="648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200" y="14040"/>
            <a:ext cx="9129240" cy="683604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 sz="18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7200" y="14040"/>
            <a:ext cx="9129240" cy="683604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0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4320000" y="216000"/>
            <a:ext cx="4753080" cy="56106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432000" y="2088000"/>
            <a:ext cx="4464000" cy="42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«Методы, организационные формы и средства в дистанционном обучении учащихся объединения «Студия дизайна одежды»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Ковальчук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Елена Владимировна,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педагог дополнительного образования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789840" y="432000"/>
            <a:ext cx="6479640" cy="38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"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ГБНОУ Дворец учащейся молодежи Санкт-Петербурга</a:t>
            </a:r>
            <a:endParaRPr/>
          </a:p>
          <a:p>
            <a:pPr marL="45720"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/>
          </a:p>
          <a:p>
            <a:pPr marL="45720"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«Студия дизайна одежды»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4365360" y="266040"/>
            <a:ext cx="4562640" cy="578196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457200" y="2781000"/>
            <a:ext cx="8228880" cy="102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576000" y="576000"/>
            <a:ext cx="396000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Дистанционное обучение — это самостоятельная форма обучения, информационные технологии в дистанционном обучении являются ведущим средством.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Взаимодействие педагога и учащихся между собой на расстоянии и сохраняя все присущие учебному процессу компоненты: цели, содержание, методы, организационные формы и средства обучения -  реализуемое средствами Интернет-технологий.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3922200" y="293400"/>
            <a:ext cx="5077800" cy="604260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457200" y="328500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457200" y="432000"/>
            <a:ext cx="3646800" cy="31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Формы организации дистанционных занятий с  применением привычных инструментов в социальной сети «ВКонтакте» в новом качестве: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для коммуникации педагога дополнительного образования с учащимися и их родителями, а также для обмена учебными материалами.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158040" y="3312000"/>
            <a:ext cx="4127040" cy="302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4032000" y="288000"/>
            <a:ext cx="4969800" cy="61376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60000" y="216000"/>
            <a:ext cx="4032000" cy="331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Формы дистанционного обучения: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эффективное взаимодействие педагога и учащегося, несмотря на то, что они разделены расстоянием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эффективность разработанных методических материалов и способов их демонстрации;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эффективность обратной связи с учащимися и родителями.</a:t>
            </a:r>
            <a:endParaRPr/>
          </a:p>
          <a:p>
            <a:pPr marL="484560" algn="ctr">
              <a:lnSpc>
                <a:spcPct val="100000"/>
              </a:lnSpc>
            </a:pPr>
            <a:endParaRPr/>
          </a:p>
        </p:txBody>
      </p:sp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514440" y="3384000"/>
            <a:ext cx="3373560" cy="341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4475520" y="72000"/>
            <a:ext cx="4452480" cy="678600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539640" y="2925000"/>
            <a:ext cx="8228880" cy="9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755640" y="216000"/>
            <a:ext cx="363636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Методы для дистанционного образования: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объяснение;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демонстрация видео-урока, презентации и наглядного материала;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фотоматериалы, иллюстрации;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упражнение и повторение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применение технологии обучения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446040" y="3024000"/>
            <a:ext cx="3801960" cy="378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536000" y="40320"/>
            <a:ext cx="4448160" cy="677268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57200" y="26748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lang="ru-RU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Костюм18 век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432000" y="267480"/>
            <a:ext cx="417600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Средства обучения.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средствах дистанционного обучения сосредоточено педагогически обработанное содержание обучения, что позволяет говорить о них как о средствах преподавания.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Один и тот же материал может быть представлен несколькими средствами обучения (печатные издания,  видеоматериалы и др.), каждое из которых обладает своими дидактическими возможностями.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4320000" y="3744000"/>
            <a:ext cx="4282560" cy="31381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457200" y="267480"/>
            <a:ext cx="8228880" cy="13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lang="ru-RU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Детали костюма 18 век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504000" y="864000"/>
            <a:ext cx="352800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Технология дистанционного обучения, как было выше определено, представляет собой систему форм, методов и средств обучения при реализации заданного содержания образования и допускающих тиражирование и обеспечивающих наиболее эффективное достижение поставленных целей. </a:t>
            </a:r>
            <a:endParaRPr/>
          </a:p>
        </p:txBody>
      </p:sp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4274640" y="144000"/>
            <a:ext cx="4293360" cy="36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67480"/>
            <a:ext cx="8228880" cy="139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288000" y="160560"/>
            <a:ext cx="4248000" cy="660744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4521240" y="267480"/>
            <a:ext cx="4550760" cy="648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1022</TotalTime>
  <Application>LibreOffice/5.0.2.2$Windows_x86 LibreOffice_project/37b43f919e4de5eeaca9b9755ed688758a8251fe</Application>
  <Paragraphs>44</Paragraphs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2016-10-05T15:03:11Z</dcterms:created>
  <dc:creator>Microsoft Office</dc:creator>
  <dc:language>ru-RU</dc:language>
  <dcterms:modified xsi:type="dcterms:W3CDTF">2020-12-02T22:56:07Z</dcterms:modified>
  <cp:revision>137</cp:revision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