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6" r:id="rId2"/>
    <p:sldId id="260" r:id="rId3"/>
    <p:sldId id="259" r:id="rId4"/>
    <p:sldId id="261" r:id="rId5"/>
    <p:sldId id="257" r:id="rId6"/>
    <p:sldId id="258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84" y="31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E895-A749-4951-94AD-A97C8E6F22F4}" type="datetimeFigureOut">
              <a:rPr lang="ru-RU" smtClean="0"/>
              <a:t>10.09.2019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2BEA4B6-AD71-4FF1-8565-867DC6271B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548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E895-A749-4951-94AD-A97C8E6F22F4}" type="datetimeFigureOut">
              <a:rPr lang="ru-RU" smtClean="0"/>
              <a:t>10.09.2019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2BEA4B6-AD71-4FF1-8565-867DC6271B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7708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E895-A749-4951-94AD-A97C8E6F22F4}" type="datetimeFigureOut">
              <a:rPr lang="ru-RU" smtClean="0"/>
              <a:t>10.09.2019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2BEA4B6-AD71-4FF1-8565-867DC6271B3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8834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E895-A749-4951-94AD-A97C8E6F22F4}" type="datetimeFigureOut">
              <a:rPr lang="ru-RU" smtClean="0"/>
              <a:t>10.09.2019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2BEA4B6-AD71-4FF1-8565-867DC6271B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9831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E895-A749-4951-94AD-A97C8E6F22F4}" type="datetimeFigureOut">
              <a:rPr lang="ru-RU" smtClean="0"/>
              <a:t>10.09.2019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2BEA4B6-AD71-4FF1-8565-867DC6271B3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3490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E895-A749-4951-94AD-A97C8E6F22F4}" type="datetimeFigureOut">
              <a:rPr lang="ru-RU" smtClean="0"/>
              <a:t>10.09.2019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2BEA4B6-AD71-4FF1-8565-867DC6271B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7707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E895-A749-4951-94AD-A97C8E6F22F4}" type="datetimeFigureOut">
              <a:rPr lang="ru-RU" smtClean="0"/>
              <a:t>10.09.2019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EA4B6-AD71-4FF1-8565-867DC6271B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2369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E895-A749-4951-94AD-A97C8E6F22F4}" type="datetimeFigureOut">
              <a:rPr lang="ru-RU" smtClean="0"/>
              <a:t>10.09.2019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EA4B6-AD71-4FF1-8565-867DC6271B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4229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E895-A749-4951-94AD-A97C8E6F22F4}" type="datetimeFigureOut">
              <a:rPr lang="ru-RU" smtClean="0"/>
              <a:t>10.09.2019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EA4B6-AD71-4FF1-8565-867DC6271B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9981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E895-A749-4951-94AD-A97C8E6F22F4}" type="datetimeFigureOut">
              <a:rPr lang="ru-RU" smtClean="0"/>
              <a:t>10.09.2019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2BEA4B6-AD71-4FF1-8565-867DC6271B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8876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E895-A749-4951-94AD-A97C8E6F22F4}" type="datetimeFigureOut">
              <a:rPr lang="ru-RU" smtClean="0"/>
              <a:t>10.09.2019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2BEA4B6-AD71-4FF1-8565-867DC6271B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4670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E895-A749-4951-94AD-A97C8E6F22F4}" type="datetimeFigureOut">
              <a:rPr lang="ru-RU" smtClean="0"/>
              <a:t>10.09.2019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2BEA4B6-AD71-4FF1-8565-867DC6271B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4251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E895-A749-4951-94AD-A97C8E6F22F4}" type="datetimeFigureOut">
              <a:rPr lang="ru-RU" smtClean="0"/>
              <a:t>10.09.2019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EA4B6-AD71-4FF1-8565-867DC6271B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938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E895-A749-4951-94AD-A97C8E6F22F4}" type="datetimeFigureOut">
              <a:rPr lang="ru-RU" smtClean="0"/>
              <a:t>10.09.2019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EA4B6-AD71-4FF1-8565-867DC6271B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4389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E895-A749-4951-94AD-A97C8E6F22F4}" type="datetimeFigureOut">
              <a:rPr lang="ru-RU" smtClean="0"/>
              <a:t>10.09.2019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EA4B6-AD71-4FF1-8565-867DC6271B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4422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E895-A749-4951-94AD-A97C8E6F22F4}" type="datetimeFigureOut">
              <a:rPr lang="ru-RU" smtClean="0"/>
              <a:t>10.09.2019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2BEA4B6-AD71-4FF1-8565-867DC6271B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7775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1E895-A749-4951-94AD-A97C8E6F22F4}" type="datetimeFigureOut">
              <a:rPr lang="ru-RU" smtClean="0"/>
              <a:t>10.09.2019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2BEA4B6-AD71-4FF1-8565-867DC6271B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4378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2684" y="410850"/>
            <a:ext cx="9575450" cy="5654027"/>
          </a:xfrm>
        </p:spPr>
        <p:txBody>
          <a:bodyPr>
            <a:normAutofit/>
          </a:bodyPr>
          <a:lstStyle/>
          <a:p>
            <a:pPr algn="r"/>
            <a:r>
              <a:rPr lang="ru-RU" sz="3200" dirty="0" smtClean="0"/>
              <a:t> </a:t>
            </a:r>
            <a:br>
              <a:rPr lang="ru-RU" sz="3200" dirty="0" smtClean="0"/>
            </a:br>
            <a:r>
              <a:rPr lang="ru-RU" sz="3200" dirty="0" smtClean="0"/>
              <a:t>«Организация работы с родителями учащихся хореографического ансамбля танца «Невская Акварель» ГБНОУ Дворца учащейся молодежи Санкт-Петербурга»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/>
              <a:t>педагог </a:t>
            </a:r>
            <a:br>
              <a:rPr lang="ru-RU" sz="2000" dirty="0" smtClean="0"/>
            </a:br>
            <a:r>
              <a:rPr lang="ru-RU" sz="2000" dirty="0" smtClean="0"/>
              <a:t>дополнительного образования </a:t>
            </a:r>
            <a:br>
              <a:rPr lang="ru-RU" sz="2000" dirty="0" smtClean="0"/>
            </a:br>
            <a:r>
              <a:rPr lang="ru-RU" sz="2000" dirty="0" smtClean="0"/>
              <a:t>ГБНОУ ДУМ СПб</a:t>
            </a:r>
            <a:br>
              <a:rPr lang="ru-RU" sz="2000" dirty="0" smtClean="0"/>
            </a:br>
            <a:r>
              <a:rPr lang="ru-RU" sz="2000" dirty="0" smtClean="0"/>
              <a:t>Туркина Е.В.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70068" y="3206338"/>
            <a:ext cx="9034542" cy="2858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35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693" y="229315"/>
            <a:ext cx="5265799" cy="2957898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90" y="3634548"/>
            <a:ext cx="5359012" cy="3014444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767" y="127230"/>
            <a:ext cx="4743102" cy="3162068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492" y="3634548"/>
            <a:ext cx="5284377" cy="296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74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414795" y="-3545439"/>
            <a:ext cx="8911687" cy="3545439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                          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052" y="300625"/>
            <a:ext cx="5031039" cy="37703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95" y="300625"/>
            <a:ext cx="5294334" cy="39707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052" y="4070959"/>
            <a:ext cx="3990873" cy="29931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626" y="4070959"/>
            <a:ext cx="4012503" cy="300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30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885" y="2520138"/>
            <a:ext cx="3560533" cy="47473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885" y="153887"/>
            <a:ext cx="4976125" cy="3729181"/>
          </a:xfrm>
          <a:prstGeom prst="rect">
            <a:avLst/>
          </a:prstGeom>
        </p:spPr>
      </p:pic>
      <p:pic>
        <p:nvPicPr>
          <p:cNvPr id="5" name="Объект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41" y="153887"/>
            <a:ext cx="4976126" cy="37291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707" y="3926517"/>
            <a:ext cx="4514160" cy="327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80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938" y="3776713"/>
            <a:ext cx="4313238" cy="30812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570" y="255247"/>
            <a:ext cx="4252210" cy="31891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103" y="255247"/>
            <a:ext cx="5679688" cy="42597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306" y="3687618"/>
            <a:ext cx="4227176" cy="317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55" y="163393"/>
            <a:ext cx="4644056" cy="34830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307" y="163393"/>
            <a:ext cx="4644056" cy="34830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696" y="3426007"/>
            <a:ext cx="4575990" cy="34319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1" y="3426006"/>
            <a:ext cx="4575991" cy="343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58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465" y="175846"/>
            <a:ext cx="3775351" cy="40178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07" y="3535679"/>
            <a:ext cx="4278564" cy="32089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156" y="2866874"/>
            <a:ext cx="5188351" cy="34555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477" y="175846"/>
            <a:ext cx="4718834" cy="31458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394" y="5184894"/>
            <a:ext cx="3415845" cy="227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54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252" y="305561"/>
            <a:ext cx="6236522" cy="35031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54" y="2869222"/>
            <a:ext cx="5021385" cy="37660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885222"/>
            <a:ext cx="3666719" cy="275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74800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210</TotalTime>
  <Words>2</Words>
  <Application>Microsoft Office PowerPoint</Application>
  <PresentationFormat>Широкоэкранный</PresentationFormat>
  <Paragraphs>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Times New Roman</vt:lpstr>
      <vt:lpstr>Wingdings 3</vt:lpstr>
      <vt:lpstr>Легкий дым</vt:lpstr>
      <vt:lpstr>  «Организация работы с родителями учащихся хореографического ансамбля танца «Невская Акварель» ГБНОУ Дворца учащейся молодежи Санкт-Петербурга»   педагог  дополнительного образования  ГБНОУ ДУМ СПб Туркина Е.В. </vt:lpstr>
      <vt:lpstr>                       </vt:lpstr>
      <vt:lpstr>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 «Хореографическое искусство как фактор культурно-эстетического, физического и эмоционального развития ребенка» </dc:title>
  <dc:creator>Elena Turkina</dc:creator>
  <cp:lastModifiedBy>Elena Turkina</cp:lastModifiedBy>
  <cp:revision>27</cp:revision>
  <dcterms:created xsi:type="dcterms:W3CDTF">2019-04-01T19:29:04Z</dcterms:created>
  <dcterms:modified xsi:type="dcterms:W3CDTF">2019-09-10T10:48:54Z</dcterms:modified>
</cp:coreProperties>
</file>