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3" r:id="rId6"/>
    <p:sldId id="272" r:id="rId7"/>
    <p:sldId id="260" r:id="rId8"/>
    <p:sldId id="261" r:id="rId9"/>
    <p:sldId id="264" r:id="rId10"/>
    <p:sldId id="262" r:id="rId11"/>
    <p:sldId id="265" r:id="rId12"/>
    <p:sldId id="266" r:id="rId13"/>
    <p:sldId id="268" r:id="rId14"/>
    <p:sldId id="267" r:id="rId15"/>
    <p:sldId id="273" r:id="rId16"/>
    <p:sldId id="269" r:id="rId17"/>
    <p:sldId id="270" r:id="rId18"/>
    <p:sldId id="271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B78C4-D161-4711-8979-F0A6DF73CC2C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CD897-5334-4EDD-9B33-0C14F13CAC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CD897-5334-4EDD-9B33-0C14F13CAC2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3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00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97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7990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926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6870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841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905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76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4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87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85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80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6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95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73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77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71584-25F4-4573-968E-B59D5690ABD5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15037CA-EDD2-4DAA-A9B4-44B134584B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40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/>
              <a:t>Создание условий для воспитания человека, гражданина и патриота средствами дополнительного </a:t>
            </a:r>
            <a:r>
              <a:rPr lang="ru-RU" sz="4000" b="1" dirty="0" smtClean="0"/>
              <a:t>образования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5336275"/>
            <a:ext cx="8915399" cy="12965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СПб ГБП ОУ Ижорский колледж (</a:t>
            </a:r>
            <a:r>
              <a:rPr lang="ru-RU" sz="2400" b="1" dirty="0" err="1" smtClean="0"/>
              <a:t>г.Колпино</a:t>
            </a:r>
            <a:r>
              <a:rPr lang="ru-RU" sz="2400" b="1" dirty="0" smtClean="0"/>
              <a:t>)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Заведующий ОДОД Красильникова Юлия Платоновна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6054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583" y="-440219"/>
            <a:ext cx="5334462" cy="3999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9" y="0"/>
            <a:ext cx="4758074" cy="355910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80430" y="3252848"/>
            <a:ext cx="4813286" cy="360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3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/>
              <a:t>Проект «Книга Памяти»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(патриотическая направленность)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2937" y="2024743"/>
            <a:ext cx="9231675" cy="3886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Авторы: заведующий ОДОД Красильникова Ю.П.</a:t>
            </a:r>
          </a:p>
          <a:p>
            <a:pPr marL="0" indent="0">
              <a:buNone/>
            </a:pPr>
            <a:r>
              <a:rPr lang="ru-RU" sz="2000" dirty="0" smtClean="0"/>
              <a:t>Заведующий музеем Коновалова С.И.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49531" y="2926080"/>
            <a:ext cx="11142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Цель: </a:t>
            </a:r>
            <a:r>
              <a:rPr lang="ru-RU" sz="2800" dirty="0" smtClean="0"/>
              <a:t>выпуск «Книги Памяти» о героях Города   Воинской    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         Славы – Колпино.</a:t>
            </a:r>
          </a:p>
          <a:p>
            <a:r>
              <a:rPr lang="ru-RU" sz="2800" b="1" dirty="0" smtClean="0"/>
              <a:t>Задачи: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сокращение разрыва связи между поколениями; 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 социальная адаптация молодёжи;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воспитание  гражданственности и чувства патриотизма;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8514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2978" y="518780"/>
            <a:ext cx="7919021" cy="5393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54" y="3119090"/>
            <a:ext cx="3358579" cy="3645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8" y="0"/>
            <a:ext cx="392006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Сбор информации, архивирование, работа в </a:t>
            </a:r>
            <a:r>
              <a:rPr lang="ru-RU" sz="2800" dirty="0" smtClean="0"/>
              <a:t>музее</a:t>
            </a:r>
            <a:endParaRPr lang="ru-RU" sz="2800" dirty="0" smtClean="0"/>
          </a:p>
          <a:p>
            <a:r>
              <a:rPr lang="ru-RU" sz="2800" dirty="0" smtClean="0"/>
              <a:t>Организация встреч с </a:t>
            </a:r>
            <a:r>
              <a:rPr lang="ru-RU" sz="2800" dirty="0" smtClean="0"/>
              <a:t>ветеранами</a:t>
            </a:r>
            <a:endParaRPr lang="ru-RU" sz="2800" dirty="0" smtClean="0"/>
          </a:p>
          <a:p>
            <a:r>
              <a:rPr lang="ru-RU" sz="2800" dirty="0" smtClean="0"/>
              <a:t>Литературно-музыкальные композиции «Уроки мужества</a:t>
            </a:r>
            <a:r>
              <a:rPr lang="ru-RU" sz="2800" dirty="0" smtClean="0"/>
              <a:t>»</a:t>
            </a:r>
          </a:p>
          <a:p>
            <a:r>
              <a:rPr lang="ru-RU" sz="2800" dirty="0" smtClean="0"/>
              <a:t>Выпуск «Книги Памяти»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2280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229" y="253021"/>
            <a:ext cx="7691785" cy="4578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24" y="3315941"/>
            <a:ext cx="5308979" cy="35420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19" y="253021"/>
            <a:ext cx="5259428" cy="2956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458" y="3425588"/>
            <a:ext cx="5170099" cy="34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3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1410" y="45159"/>
            <a:ext cx="5748669" cy="3218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3705" y="3043452"/>
            <a:ext cx="8569436" cy="3797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280" y="0"/>
            <a:ext cx="7830720" cy="44283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923" y="3851421"/>
            <a:ext cx="6889077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8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При поддержке депутата: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Участие в акции «Бессмертный полк»</a:t>
            </a:r>
          </a:p>
          <a:p>
            <a:r>
              <a:rPr lang="ru-RU" sz="3600" dirty="0" smtClean="0"/>
              <a:t>Организация историко-патриотического </a:t>
            </a:r>
            <a:r>
              <a:rPr lang="ru-RU" sz="3600" dirty="0" err="1" smtClean="0"/>
              <a:t>квеста</a:t>
            </a:r>
            <a:r>
              <a:rPr lang="ru-RU" sz="3600" dirty="0" smtClean="0"/>
              <a:t> «Ижорский код»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06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61" y="-564345"/>
            <a:ext cx="9181369" cy="516452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431" y="2764073"/>
            <a:ext cx="5458569" cy="40939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3455"/>
            <a:ext cx="6690997" cy="37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0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6244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12" y="0"/>
            <a:ext cx="6251899" cy="4161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2" y="3597834"/>
            <a:ext cx="4631140" cy="34733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59" y="3811025"/>
            <a:ext cx="4062633" cy="30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7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538484"/>
            <a:ext cx="8911687" cy="2442948"/>
          </a:xfrm>
        </p:spPr>
        <p:txBody>
          <a:bodyPr/>
          <a:lstStyle/>
          <a:p>
            <a:r>
              <a:rPr lang="ru-RU" b="1" dirty="0" smtClean="0"/>
              <a:t>       Благодарю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3076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процессе воспитания современного подростка мы сталкиваемся с проблемой потери взаимопонимания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sz="2400" dirty="0" smtClean="0"/>
              <a:t>Причины:</a:t>
            </a:r>
          </a:p>
          <a:p>
            <a:pPr>
              <a:buFontTx/>
              <a:buChar char="-"/>
            </a:pPr>
            <a:r>
              <a:rPr lang="ru-RU" sz="2400" dirty="0"/>
              <a:t>с</a:t>
            </a:r>
            <a:r>
              <a:rPr lang="ru-RU" sz="2400" dirty="0" smtClean="0"/>
              <a:t>тремительное развитие технологий</a:t>
            </a:r>
          </a:p>
          <a:p>
            <a:pPr>
              <a:buFontTx/>
              <a:buChar char="-"/>
            </a:pPr>
            <a:r>
              <a:rPr lang="ru-RU" sz="2400" dirty="0" smtClean="0"/>
              <a:t>«клиповое мышление» в приоритете</a:t>
            </a:r>
          </a:p>
          <a:p>
            <a:pPr>
              <a:buFontTx/>
              <a:buChar char="-"/>
            </a:pPr>
            <a:r>
              <a:rPr lang="ru-RU" sz="2400" dirty="0"/>
              <a:t>п</a:t>
            </a:r>
            <a:r>
              <a:rPr lang="ru-RU" sz="2400" dirty="0" smtClean="0"/>
              <a:t>остоянное изменение требований к получаемым навыкам</a:t>
            </a:r>
          </a:p>
          <a:p>
            <a:pPr>
              <a:buFontTx/>
              <a:buChar char="-"/>
            </a:pPr>
            <a:r>
              <a:rPr lang="ru-RU" sz="2400" dirty="0"/>
              <a:t>у</a:t>
            </a:r>
            <a:r>
              <a:rPr lang="ru-RU" sz="2400" dirty="0" smtClean="0"/>
              <a:t>скоряющийся темп жизни в целом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01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b="1" dirty="0" smtClean="0"/>
              <a:t>Основные направления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3761" y="2238233"/>
            <a:ext cx="2958396" cy="187743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Социальная</a:t>
            </a:r>
          </a:p>
          <a:p>
            <a:pPr marL="0" indent="0" algn="ctr">
              <a:buNone/>
            </a:pPr>
            <a:r>
              <a:rPr lang="ru-RU" sz="2000" b="1" dirty="0"/>
              <a:t>а</a:t>
            </a:r>
            <a:r>
              <a:rPr lang="ru-RU" sz="2000" b="1" dirty="0" smtClean="0"/>
              <a:t>даптация в</a:t>
            </a:r>
          </a:p>
          <a:p>
            <a:pPr marL="0" indent="0" algn="ctr">
              <a:buNone/>
            </a:pPr>
            <a:r>
              <a:rPr lang="ru-RU" sz="2000" b="1" dirty="0"/>
              <a:t>с</a:t>
            </a:r>
            <a:r>
              <a:rPr lang="ru-RU" sz="2000" b="1" dirty="0" smtClean="0"/>
              <a:t>овременном</a:t>
            </a:r>
          </a:p>
          <a:p>
            <a:pPr marL="0" indent="0" algn="ctr">
              <a:buNone/>
            </a:pPr>
            <a:r>
              <a:rPr lang="ru-RU" sz="2000" b="1" dirty="0"/>
              <a:t>м</a:t>
            </a:r>
            <a:r>
              <a:rPr lang="ru-RU" sz="2000" b="1" dirty="0" smtClean="0"/>
              <a:t>ире</a:t>
            </a:r>
          </a:p>
          <a:p>
            <a:pPr marL="0" indent="0" algn="ctr">
              <a:buNone/>
            </a:pPr>
            <a:endParaRPr lang="ru-RU" sz="2000" b="1" dirty="0" smtClean="0"/>
          </a:p>
          <a:p>
            <a:pPr marL="0" indent="0" algn="ctr">
              <a:buNone/>
            </a:pP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238233"/>
            <a:ext cx="3173592" cy="187743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Гражданско-</a:t>
            </a:r>
          </a:p>
          <a:p>
            <a:pPr algn="ctr"/>
            <a:r>
              <a:rPr lang="ru-RU" sz="2000" b="1" dirty="0"/>
              <a:t>п</a:t>
            </a:r>
            <a:r>
              <a:rPr lang="ru-RU" sz="2000" b="1" dirty="0" smtClean="0"/>
              <a:t>атриотическое воспитание</a:t>
            </a:r>
          </a:p>
          <a:p>
            <a:pPr algn="ctr"/>
            <a:endParaRPr lang="ru-RU" sz="2000" b="1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997588" y="2238232"/>
            <a:ext cx="3207223" cy="1877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Профориентация</a:t>
            </a:r>
          </a:p>
          <a:p>
            <a:pPr algn="ctr"/>
            <a:r>
              <a:rPr lang="ru-RU" sz="2000" b="1" dirty="0" smtClean="0"/>
              <a:t>и поиск новых</a:t>
            </a:r>
          </a:p>
          <a:p>
            <a:pPr algn="ctr"/>
            <a:r>
              <a:rPr lang="ru-RU" sz="2000" b="1" dirty="0"/>
              <a:t>в</a:t>
            </a:r>
            <a:r>
              <a:rPr lang="ru-RU" sz="2000" b="1" dirty="0" smtClean="0"/>
              <a:t>озможностей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82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391" y="624110"/>
            <a:ext cx="9921922" cy="12808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Гражданско-патриотическое воспитание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678" y="3623480"/>
            <a:ext cx="4194412" cy="3234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801" y="204068"/>
            <a:ext cx="4895512" cy="32677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95" y="204068"/>
            <a:ext cx="5919729" cy="3334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042" y="3595919"/>
            <a:ext cx="5689939" cy="320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12048" y="3151810"/>
            <a:ext cx="3879951" cy="36655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38" y="0"/>
            <a:ext cx="5714325" cy="4289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116" y="3596279"/>
            <a:ext cx="3511600" cy="2633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146" y="77775"/>
            <a:ext cx="4948076" cy="32962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156" y="3286029"/>
            <a:ext cx="4737003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4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745" y="2743200"/>
            <a:ext cx="7069490" cy="39783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80" y="243676"/>
            <a:ext cx="6712278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0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857" y="624110"/>
            <a:ext cx="10208525" cy="12808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Социальная адаптация в современном мире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Наличие адаптированных дополнительных программ для детей с ОВЗ;</a:t>
            </a:r>
          </a:p>
          <a:p>
            <a:r>
              <a:rPr lang="ru-RU" sz="2800" dirty="0" smtClean="0"/>
              <a:t>Наличие в дополнительных общеобразовательных программах специальных тем, изучение которых способствует лучшей социальной адаптации обучающихся в современном мире;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253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6549" y="624110"/>
            <a:ext cx="10202091" cy="12808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Профориентация и поиск новых возможностей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Проведение «Дня открытых дверей»</a:t>
            </a:r>
          </a:p>
          <a:p>
            <a:r>
              <a:rPr lang="ru-RU" sz="3600" dirty="0" smtClean="0"/>
              <a:t>Проект ОДОД – Марафон </a:t>
            </a: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 «Мы  к вам в гости!»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3736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179" y="2817964"/>
            <a:ext cx="5405433" cy="405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72" y="-50035"/>
            <a:ext cx="5313758" cy="39737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518" y="-307259"/>
            <a:ext cx="5651482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145</TotalTime>
  <Words>234</Words>
  <Application>Microsoft Office PowerPoint</Application>
  <PresentationFormat>Широкоэкранный</PresentationFormat>
  <Paragraphs>51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Wingdings 3</vt:lpstr>
      <vt:lpstr>Легкий дым</vt:lpstr>
      <vt:lpstr>Создание условий для воспитания человека, гражданина и патриота средствами дополнительного образования</vt:lpstr>
      <vt:lpstr>В процессе воспитания современного подростка мы сталкиваемся с проблемой потери взаимопонимания</vt:lpstr>
      <vt:lpstr>        Основные направления</vt:lpstr>
      <vt:lpstr>Гражданско-патриотическое воспитание</vt:lpstr>
      <vt:lpstr>Презентация PowerPoint</vt:lpstr>
      <vt:lpstr>Презентация PowerPoint</vt:lpstr>
      <vt:lpstr>Социальная адаптация в современном мире</vt:lpstr>
      <vt:lpstr>Профориентация и поиск новых возможностей</vt:lpstr>
      <vt:lpstr>Презентация PowerPoint</vt:lpstr>
      <vt:lpstr>Презентация PowerPoint</vt:lpstr>
      <vt:lpstr>Проект «Книга Памяти» (патриотическая направленность)</vt:lpstr>
      <vt:lpstr>Презентация PowerPoint</vt:lpstr>
      <vt:lpstr>Этапы проекта:</vt:lpstr>
      <vt:lpstr>Презентация PowerPoint</vt:lpstr>
      <vt:lpstr>Презентация PowerPoint</vt:lpstr>
      <vt:lpstr>При поддержке депутата:</vt:lpstr>
      <vt:lpstr>Презентация PowerPoint</vt:lpstr>
      <vt:lpstr>Презентация PowerPoint</vt:lpstr>
      <vt:lpstr>       Благодарю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условий для воспитания человека, гражданина и патриота средствами дополнительного образования</dc:title>
  <dc:creator>205</dc:creator>
  <cp:lastModifiedBy>205</cp:lastModifiedBy>
  <cp:revision>14</cp:revision>
  <dcterms:created xsi:type="dcterms:W3CDTF">2021-10-20T11:26:19Z</dcterms:created>
  <dcterms:modified xsi:type="dcterms:W3CDTF">2021-10-21T08:38:10Z</dcterms:modified>
</cp:coreProperties>
</file>