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071810"/>
            <a:ext cx="8077200" cy="3000396"/>
          </a:xfrm>
        </p:spPr>
        <p:txBody>
          <a:bodyPr/>
          <a:lstStyle/>
          <a:p>
            <a:pPr algn="ctr"/>
            <a:r>
              <a:rPr lang="ru-RU" sz="6000" dirty="0" smtClean="0"/>
              <a:t>Добровольцы </a:t>
            </a:r>
            <a:br>
              <a:rPr lang="ru-RU" sz="6000" dirty="0" smtClean="0"/>
            </a:br>
            <a:r>
              <a:rPr lang="ru-RU" sz="6000" dirty="0" smtClean="0"/>
              <a:t>в социальных сетях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85728"/>
            <a:ext cx="8077200" cy="264320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/>
              <a:t>Андреева Е. Г.</a:t>
            </a:r>
          </a:p>
          <a:p>
            <a:pPr algn="r"/>
            <a:r>
              <a:rPr lang="ru-RU" dirty="0" smtClean="0"/>
              <a:t>Педагог-психолог, социальный педагог </a:t>
            </a:r>
          </a:p>
          <a:p>
            <a:pPr algn="r"/>
            <a:r>
              <a:rPr lang="ru-RU" dirty="0" smtClean="0"/>
              <a:t>ГБОУ ЦППРК Адмиралтейского района Санкт-Петербург</a:t>
            </a:r>
            <a:r>
              <a:rPr lang="ru-RU" sz="2400" dirty="0" smtClean="0"/>
              <a:t>а</a:t>
            </a:r>
          </a:p>
          <a:p>
            <a:pPr algn="r"/>
            <a:endParaRPr lang="ru-RU" sz="2400" b="1" dirty="0" smtClean="0"/>
          </a:p>
          <a:p>
            <a:pPr algn="r"/>
            <a:r>
              <a:rPr lang="ru-RU" sz="2400" b="1" dirty="0" smtClean="0"/>
              <a:t>Павленко Ю. А. </a:t>
            </a:r>
          </a:p>
          <a:p>
            <a:pPr algn="r"/>
            <a:r>
              <a:rPr lang="ru-RU" dirty="0" smtClean="0"/>
              <a:t>Педагог-психолог</a:t>
            </a:r>
            <a:endParaRPr lang="ru-RU" dirty="0" smtClean="0"/>
          </a:p>
          <a:p>
            <a:pPr algn="r"/>
            <a:r>
              <a:rPr lang="ru-RU" dirty="0" smtClean="0"/>
              <a:t>ГБОУ ЦППРК Адмиралтейского района Санкт-Петербурга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одаренности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Интеллектуальная</a:t>
            </a:r>
          </a:p>
          <a:p>
            <a:r>
              <a:rPr lang="ru-RU" sz="8000" b="1" dirty="0" smtClean="0"/>
              <a:t>Социальная</a:t>
            </a:r>
          </a:p>
          <a:p>
            <a:r>
              <a:rPr lang="ru-RU" dirty="0" smtClean="0"/>
              <a:t>Академическая</a:t>
            </a:r>
          </a:p>
          <a:p>
            <a:r>
              <a:rPr lang="ru-RU" dirty="0" smtClean="0"/>
              <a:t>Художественная </a:t>
            </a:r>
          </a:p>
          <a:p>
            <a:r>
              <a:rPr lang="ru-RU" dirty="0" smtClean="0"/>
              <a:t>Спортивная</a:t>
            </a:r>
          </a:p>
          <a:p>
            <a:r>
              <a:rPr lang="ru-RU" dirty="0" smtClean="0"/>
              <a:t>Психомоторная </a:t>
            </a:r>
          </a:p>
        </p:txBody>
      </p:sp>
      <p:pic>
        <p:nvPicPr>
          <p:cNvPr id="13314" name="Picture 2" descr="&amp;Vcy; &amp;Ucy;&amp;kcy;&amp;rcy;&amp;acy;&amp;icy;&amp;ncy;&amp;iecy; &amp;vcy;&amp;scy;&amp;iecy;&amp;rcy;&amp;softcy;&amp;iecy;&amp;zcy; &amp;ocy;&amp;bcy;&amp;iecy;&amp;scy;&amp;pcy;&amp;ocy;&amp;kcy;&amp;ocy;&amp;iecy;&amp;ncy;&amp;ycy; &amp;scy;&amp;ucy;&amp;dcy;&amp;softcy;&amp;bcy;&amp;acy;&amp;mcy;&amp;icy; &amp;bcy;&amp;rcy;&amp;ocy;&amp;shcy;&amp;iecy;&amp;ncy;&amp;ncy;&amp;ycy;&amp;khcy; &amp;dcy;&amp;iecy;&amp;tcy;&amp;iecy;&amp;jcy; &amp;Ncy;&amp;ocy;&amp;vcy;&amp;ocy;&amp;scy;&amp;tcy;&amp;icy; - &amp;Ucy;&amp;Rcy;&amp;Acy;-&amp;Icy;&amp;ncy;&amp;fcy;&amp;ocy;&amp;rcy;&amp;m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876"/>
            <a:ext cx="3577204" cy="2390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Добровольцы – социально одаренные подростки</a:t>
            </a:r>
            <a:endParaRPr lang="ru-RU" dirty="0"/>
          </a:p>
        </p:txBody>
      </p:sp>
      <p:pic>
        <p:nvPicPr>
          <p:cNvPr id="15362" name="Picture 2" descr="&amp;Pcy;&amp;rcy;&amp;acy;&amp;zcy;&amp;dcy;&amp;ncy;&amp;icy;&amp;chcy;&amp;ncy;&amp;ocy;&amp;iecy; &amp;zcy;&amp;acy;&amp;vcy;&amp;iecy;&amp;rcy;&amp;shcy;&amp;iecy;&amp;ncy;&amp;icy;&amp;iecy; &amp;acy;&amp;kcy;&amp;tscy;&amp;icy;&amp;icy; &quot;&amp;Dcy;&amp;ocy;&amp;bcy;&amp;rcy;&amp;ocy;&amp;vcy;&amp;ocy;&amp;lcy;&amp;softcy;&amp;tscy;&amp;ycy; - &amp;dcy;&amp;iecy;&amp;tcy;&amp;yacy;&amp;mcy;&quot; &amp;Pcy;&amp;acy;&amp;rcy;&amp;ucy;&amp;scy; &amp;ncy;&amp;acy;&amp;dcy;&amp;iecy;&amp;zhcy;&amp;d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857364"/>
            <a:ext cx="3107553" cy="2071702"/>
          </a:xfrm>
          <a:prstGeom prst="rect">
            <a:avLst/>
          </a:prstGeom>
          <a:noFill/>
        </p:spPr>
      </p:pic>
      <p:pic>
        <p:nvPicPr>
          <p:cNvPr id="15363" name="Picture 3" descr="C:\Documents and Settings\user\Рабочий стол\Андреева\фото\IMG_20141215_1138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857628"/>
            <a:ext cx="3490914" cy="2618186"/>
          </a:xfrm>
          <a:prstGeom prst="rect">
            <a:avLst/>
          </a:prstGeom>
          <a:noFill/>
        </p:spPr>
      </p:pic>
      <p:pic>
        <p:nvPicPr>
          <p:cNvPr id="15365" name="Picture 5" descr="&amp;Gcy;&amp;ucy;&amp;bcy;&amp;iecy;&amp;rcy;&amp;ncy;&amp;scy;&amp;kcy;&amp;icy;&amp;jcy; &amp;pcy;&amp;ocy;&amp;rcy;&amp;tcy;&amp;acy;&amp;lcy; &amp;Scy;&amp;acy;&amp;mcy;&amp;acy;&amp;rcy;&amp;acy;.&amp;rcy;&amp;ucy; / &amp;Ncy;&amp;ocy;&amp;vcy;&amp;ocy;&amp;scy;&amp;tcy;&amp;icy; &amp;Scy;&amp;acy;&amp;mcy;&amp;acy;&amp;rcy;&amp;ycy; / &quot;&amp;Scy;&amp;acy;&amp;mcy;&amp;acy;&amp;rcy;&amp;scy;&amp;kcy;&amp;icy;&amp;jcy;&quot; &amp;pcy;&amp;ocy;&amp;dcy;&amp;gcy;&amp;ocy;&amp;tcy;&amp;ocy;&amp;vcy;&amp;icy;&amp;tcy; &amp;vcy;&amp;ocy;&amp;lcy;&amp;ocy;&amp;ncy;&amp;tcy;&amp;iecy;&amp;rcy;&amp;ocy;&amp;v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214818"/>
            <a:ext cx="3214710" cy="2411033"/>
          </a:xfrm>
          <a:prstGeom prst="rect">
            <a:avLst/>
          </a:prstGeom>
          <a:noFill/>
        </p:spPr>
      </p:pic>
      <p:pic>
        <p:nvPicPr>
          <p:cNvPr id="15367" name="Picture 7" descr="&amp;Ncy;&amp;ocy;&amp;vcy;&amp;ocy;&amp;iecy; &amp;pcy;&amp;ocy;&amp;kcy;&amp;ocy;&amp;lcy;&amp;iecy;&amp;ncy;&amp;icy;&amp;iecy; &amp;tcy;&amp;icy;&amp;mcy;&amp;ucy;&amp;rcy;&amp;ocy;&amp;vcy;&amp;tscy;&amp;iecy;&amp;vcy; &amp;vcy;&amp;ycy;&amp;rcy;&amp;acy;&amp;scy;&amp;tcy;&amp;icy;&amp;lcy;&amp;icy; &amp;vcy; &amp;pcy;&amp;ocy;&amp;scy;&amp;iocy;&amp;lcy;&amp;kcy;&amp;iecy; &amp;Mcy;&amp;iecy;&amp;zhcy;&amp;dcy;&amp;ucy;&amp;rcy;&amp;iecy;&amp;chcy;&amp;iecy;&amp;ncy;&amp;scy;&amp;kcy;&amp;ocy;&amp;mcy; &amp;Kcy;&amp;ocy;&amp;ncy;&amp;dcy;&amp;icy;&amp;ncy;&amp;scy;&amp;kcy;&amp;ocy;&amp;gcy;&amp;ocy; &amp;rcy;&amp;acy;&amp;jcy;&amp;ocy;&amp;n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857364"/>
            <a:ext cx="2466975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Небезопасное интернет пространство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6386" name="Picture 2" descr="26 &amp;Acy;&amp;vcy;&amp;gcy;&amp;ucy;&amp;scy;&amp;tcy;&amp;acy; 2009 - KAle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1857388" cy="2612727"/>
          </a:xfrm>
          <a:prstGeom prst="rect">
            <a:avLst/>
          </a:prstGeom>
          <a:noFill/>
        </p:spPr>
      </p:pic>
      <p:pic>
        <p:nvPicPr>
          <p:cNvPr id="16388" name="Picture 4" descr="&amp;Rcy;&amp;Fcy; &amp;pcy;&amp;rcy;&amp;iecy;&amp;dcy;&amp;scy;&amp;tcy;&amp;acy;&amp;vcy;&amp;icy;&amp;tcy; &amp;Scy;&amp;ocy;&amp;vcy;&amp;bcy;&amp;iecy;&amp;zcy;&amp;ucy; &amp;Ocy;&amp;Ocy;&amp;Ncy; &amp;kcy;&amp;ocy;&amp;ncy;&amp;vcy;&amp;iecy;&amp;ncy;&amp;tscy;&amp;icy;&amp;yucy; &amp;pcy;&amp;ocy; IT-&amp;bcy;&amp;iecy;&amp;zcy;&amp;ocy;&amp;pcy;&amp;acy;&amp;scy;&amp;ncy;&amp;ocy;&amp;scy;&amp;tcy;&amp;icy; &amp;Gcy;&amp;ocy;&amp;scy;&amp;ucy;&amp;dcy;&amp;acy;&amp;rcy;&amp;scy;&amp;tcy;&amp;vcy;&amp;ocy; Digit. &amp;Icy;&amp;ncy;&amp;tcy;&amp;iecy;&amp;rcy;&amp;ncy;&amp;iecy;&amp;tcy;-&amp;zhcy;&amp;ucy;&amp;rcy;&amp;ncy;&amp;acy;&amp;lcy; &amp;ocy; &amp;tcy;&amp;iecy;&amp;khcy;&amp;ncy;&amp;ocy;&amp;lcy;&amp;ocy;&amp;gcy;&amp;icy;&amp;yacy;&amp;khcy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000240"/>
            <a:ext cx="2830561" cy="1928826"/>
          </a:xfrm>
          <a:prstGeom prst="rect">
            <a:avLst/>
          </a:prstGeom>
          <a:noFill/>
        </p:spPr>
      </p:pic>
      <p:pic>
        <p:nvPicPr>
          <p:cNvPr id="16392" name="Picture 8" descr="&amp;Scy;&amp;acy;&amp;rcy;&amp;acy;&amp;tcy;&amp;ocy;&amp;vcy;&amp;scy;&amp;kcy;&amp;ocy;&amp;gcy;&amp;ocy; &amp;scy;&amp;tcy;&amp;ucy;&amp;dcy;&amp;iecy;&amp;ncy;&amp;tcy;&amp;acy; &amp;zcy;&amp;acy;&amp;pcy;&amp;ocy;&amp;dcy;&amp;ocy;&amp;zcy;&amp;rcy;&amp;icy;&amp;lcy;&amp;icy; &amp;vcy; &amp;ecy;&amp;kcy;&amp;scy;&amp;tcy;&amp;rcy;&amp;iecy;&amp;mcy;&amp;icy;&amp;zcy;&amp;mcy;&amp;iecy; &amp;icy;&amp;zcy;-&amp;zcy;&amp;acy; &amp;rcy;&amp;ocy;&amp;lcy;&amp;icy;&amp;kcy;&amp;acy; &amp;scy; &amp;pcy;&amp;icy;&amp;scy;&amp;acy;&amp;tcy;&amp;iecy;&amp;lcy;&amp;iecy;&amp;mcy; &amp;Bcy;&amp;acy;&amp;gcy;&amp;icy;&amp;rcy;&amp;ocy;&amp;vcy;&amp;ycy;&amp;mcy; &quot; &amp;Ncy;&amp;ocy;&amp;vcy;&amp;ocy;&amp;scy;&amp;tcy;&amp;icy; &amp;Scy;&amp;acy;&amp;rcy;&amp;acy;&amp;tcy;&amp;ocy;&amp;vcy;&amp;acy; &quot; &amp;Ncy;&amp;ocy;&amp;vcy;&amp;ocy;&amp;scy;&amp;tcy;&amp;icy; &amp;Scy;&amp;acy;&amp;rcy;&amp;acy;&amp;tcy;&amp;ocy;&amp;vcy;&amp;acy; &amp;scy;&amp;iecy;&amp;gcy;&amp;ocy;&amp;dcy;&amp;ncy;&amp;y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071942"/>
            <a:ext cx="3286148" cy="2187636"/>
          </a:xfrm>
          <a:prstGeom prst="rect">
            <a:avLst/>
          </a:prstGeom>
          <a:noFill/>
        </p:spPr>
      </p:pic>
      <p:pic>
        <p:nvPicPr>
          <p:cNvPr id="16396" name="Picture 12" descr="Roman Persiyantsev - &amp;Scy;&amp;ocy;&amp;tscy;&amp;icy;&amp;acy;&amp;lcy;&amp;softcy;&amp;ncy;&amp;ycy;&amp;iecy; &amp;scy;&amp;iecy;&amp;tcy;&amp;icy; &amp;vcy;&amp;tcy;&amp;ocy;&amp;rcy;&amp;ocy;&amp;gcy;&amp;ocy; &amp;scy;&amp;ocy;&amp;rcy;&amp;tcy;&amp;acy;: &amp;kcy;&amp;lcy;&amp;acy;&amp;scy;&amp;scy;&amp;ocy;&amp;vcy;&amp;acy;&amp;yacy; &amp;pcy;&amp;rcy;&amp;icy;&amp;ncy;&amp;acy;&amp;dcy;&amp;lcy;&amp;iecy;&amp;zhcy;&amp;ncy;&amp;ocy;&amp;scy;&amp;tcy;&amp;softcy;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857364"/>
            <a:ext cx="2198356" cy="2071702"/>
          </a:xfrm>
          <a:prstGeom prst="rect">
            <a:avLst/>
          </a:prstGeom>
          <a:noFill/>
        </p:spPr>
      </p:pic>
      <p:pic>
        <p:nvPicPr>
          <p:cNvPr id="16398" name="Picture 14" descr="&amp;Vcy;&amp;rcy;&amp;iecy;&amp;dcy; &amp;kcy;&amp;ocy;&amp;mcy;&amp;pcy;&amp;softcy;&amp;yucy;&amp;tcy;&amp;iecy;&amp;rcy;&amp;ncy;&amp;ycy;&amp;khcy; &amp;icy;&amp;gcy;&amp;rcy; &amp;dcy;&amp;lcy;&amp;yacy; &amp;dcy;&amp;iecy;&amp;tcy;&amp;iecy;&amp;jcy; - &amp;Mcy;&amp;ocy;&amp;icy; &amp;scy;&amp;tcy;&amp;acy;&amp;tcy;&amp;softcy;&amp;icy; - &amp;Kcy;&amp;acy;&amp;tcy;&amp;acy;&amp;lcy;&amp;ocy;&amp;gcy; &amp;scy;&amp;tcy;&amp;acy;&amp;tcy;&amp;iecy;&amp;jcy; - &amp;Pcy;&amp;iecy;&amp;rcy;&amp;scy;&amp;ocy;&amp;ncy;&amp;acy;&amp;lcy;&amp;softcy;&amp;ncy;&amp;ycy;&amp;jcy; &amp;scy;&amp;acy;&amp;jcy;&amp;t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071942"/>
            <a:ext cx="2786082" cy="2400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добровольцев в социальных сетях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&amp;Bcy;&amp;icy;&amp;zcy;&amp;ncy;&amp;iecy;&amp;scy; &amp;ncy;&amp;acy; &amp;acy;&amp;vcy;&amp;tcy;&amp;ocy;&amp;pcy;&amp;icy;&amp;lcy;&amp;ocy;&amp;t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2928958" cy="2196719"/>
          </a:xfrm>
          <a:prstGeom prst="rect">
            <a:avLst/>
          </a:prstGeom>
          <a:noFill/>
        </p:spPr>
      </p:pic>
      <p:pic>
        <p:nvPicPr>
          <p:cNvPr id="17412" name="Picture 4" descr="&amp;Kcy;&amp;Acy;&amp;Kcy; &amp;Zcy;&amp;Acy;&amp;Rcy;&amp;Acy;&amp;Bcy;&amp;Ocy;&amp;Tcy;&amp;Acy;&amp;Tcy;&amp;SOFTcy; &amp;Vcy; &amp;Icy;&amp;Ncy;&amp;Tcy;&amp;IEcy;&amp;Rcy;&amp;Ncy;&amp;IEcy;&amp;Tcy;? SBNLi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28802"/>
            <a:ext cx="3071794" cy="2283368"/>
          </a:xfrm>
          <a:prstGeom prst="rect">
            <a:avLst/>
          </a:prstGeom>
          <a:noFill/>
        </p:spPr>
      </p:pic>
      <p:pic>
        <p:nvPicPr>
          <p:cNvPr id="17414" name="Picture 6" descr="Social Enterprise D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214818"/>
            <a:ext cx="3086077" cy="2315711"/>
          </a:xfrm>
          <a:prstGeom prst="rect">
            <a:avLst/>
          </a:prstGeom>
          <a:noFill/>
        </p:spPr>
      </p:pic>
      <p:pic>
        <p:nvPicPr>
          <p:cNvPr id="17416" name="Picture 8" descr="&amp;Bcy;&amp;iecy;&amp;zcy;&amp;ocy;&amp;pcy;&amp;acy;&amp;scy;&amp;ncy;&amp;ocy;&amp;scy;&amp;tcy;&amp;softcy; &amp;vcy; &amp;scy;&amp;ocy;&amp;tscy;&amp;icy;&amp;acy;&amp;lcy;&amp;softcy;&amp;ncy;&amp;ycy;&amp;khcy; &amp;scy;&amp;iecy;&amp;tcy;&amp;yacy;&amp;kh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429132"/>
            <a:ext cx="2943204" cy="2023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добровольцев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8434" name="Picture 2" descr="&amp;Ncy;&amp;acy; &amp;ocy;&amp;scy;&amp;tcy;&amp;rcy;&amp;ocy;&amp;vcy;&amp;iecy; &amp;Rcy;&amp;ucy;&amp;scy;&amp;scy;&amp;kcy;&amp;ocy;&amp;mcy; &amp;ncy;&amp;acy;&amp;chcy;&amp;ncy;&amp;iocy;&amp;tcy;&amp;scy;&amp;yacy; &amp;ocy;&amp;bcy;&amp;ucy;&amp;chcy;&amp;iecy;&amp;ncy;&amp;icy;&amp;iecy; &amp;vcy;&amp;ocy;&amp;lcy;&amp;ocy;&amp;ncy;&amp;tcy;&amp;iocy;&amp;rcy;&amp;ocy;&amp;vcy;: &amp;Rcy;&amp;Icy;&amp;Acy; &quot;&amp;Vcy;&amp;ocy;&amp;scy;&amp;tcy;&amp;ocy;&amp;kcy;-&amp;Mcy;&amp;iecy;&amp;dcy;&amp;icy;&amp;a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3071834" cy="2047889"/>
          </a:xfrm>
          <a:prstGeom prst="rect">
            <a:avLst/>
          </a:prstGeom>
          <a:noFill/>
        </p:spPr>
      </p:pic>
      <p:pic>
        <p:nvPicPr>
          <p:cNvPr id="18436" name="Picture 4" descr="&amp;Dcy;&amp;iecy;&amp;pcy;&amp;acy;&amp;rcy;&amp;tcy;&amp;acy;&amp;mcy;&amp;iecy;&amp;ncy;&amp;tcy; &amp;ocy;&amp;bcy;&amp;rcy;&amp;acy;&amp;zcy;&amp;ocy;&amp;vcy;&amp;acy;&amp;ncy;&amp;icy;&amp;yacy; &amp;icy; &amp;mcy;&amp;ocy;&amp;lcy;&amp;ocy;&amp;dcy;&amp;iecy;&amp;zhcy;&amp;ncy;&amp;ocy;&amp;jcy; &amp;pcy;&amp;ocy;&amp;lcy;&amp;icy;&amp;tcy;&amp;i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928802"/>
            <a:ext cx="3619500" cy="2486026"/>
          </a:xfrm>
          <a:prstGeom prst="rect">
            <a:avLst/>
          </a:prstGeom>
          <a:noFill/>
        </p:spPr>
      </p:pic>
      <p:pic>
        <p:nvPicPr>
          <p:cNvPr id="18438" name="Picture 6" descr="&amp;Ncy;&amp;ocy;&amp;vcy;&amp;ocy;&amp;scy;&amp;tcy;&amp;icy; &amp;vcy;&amp;ocy;&amp;lcy;&amp;ocy;&amp;ncy;&amp;tcy;&amp;iocy;&amp;rcy;&amp;ocy;&amp;vcy; - 8 &amp;Ncy;&amp;ocy;&amp;yacy;&amp;bcy;&amp;rcy;&amp;yacy; 2012 - &amp;Vcy;&amp;Ocy;&amp;Lcy;&amp;Ocy;&amp;Ncy;&amp;Tcy;&amp;IEcy;&amp;R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786190"/>
            <a:ext cx="3245735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Scy;&amp;tcy;&amp;iecy;&amp;n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28"/>
            <a:ext cx="4607751" cy="3071834"/>
          </a:xfrm>
          <a:prstGeom prst="rect">
            <a:avLst/>
          </a:prstGeom>
          <a:noFill/>
        </p:spPr>
      </p:pic>
      <p:pic>
        <p:nvPicPr>
          <p:cNvPr id="19462" name="Picture 6" descr="&amp;Vcy;&amp;lcy;&amp;acy;&amp;scy;&amp;tcy;&amp;softcy;: &amp;Vcy;&amp;scy;&amp;iecy; &amp;shcy;&amp;kcy;&amp;ocy;&amp;lcy;&amp;ycy; &amp;Zcy;&amp;acy;&amp;pcy;&amp;ocy;&amp;rcy;&amp;ocy;&amp;zhcy;&amp;scy;&amp;kcy;&amp;ocy;&amp;jcy; &amp;ocy;&amp;bcy;&amp;lcy;&amp;acy;&amp;scy;&amp;tcy;&amp;icy; &amp;ocy;&amp;bcy;&amp;iecy;&amp;scy;&amp;pcy;&amp;iecy;&amp;chcy;&amp;iecy;&amp;ncy;&amp;ycy; &amp;kcy;&amp;ocy;&amp;mcy;&amp;pcy;&amp;softcy;&amp;yucy;&amp;tcy;&amp;iecy;&amp;rcy;&amp;acy;&amp;mcy;&amp;icy; &amp;Ncy;&amp;ocy;&amp;vcy;&amp;ocy;&amp;scy;&amp;tcy;&amp;ncy;&amp;ocy;&amp;jcy; &amp;icy;&amp;ncy;&amp;tcy;&amp;iecy;&amp;rcy;&amp;ncy;&amp;iecy;&amp;tcy;-&amp;pcy;&amp;ocy;&amp;rcy;&amp;tcy;&amp;acy;&amp;l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071942"/>
            <a:ext cx="3452836" cy="2071702"/>
          </a:xfrm>
          <a:prstGeom prst="rect">
            <a:avLst/>
          </a:prstGeom>
          <a:noFill/>
        </p:spPr>
      </p:pic>
      <p:pic>
        <p:nvPicPr>
          <p:cNvPr id="19460" name="Picture 4" descr="&amp;Bcy;&amp;ucy;&amp;dcy;&amp;ucy;&amp;shchcy;&amp;iecy;&amp;iecy; &amp;zcy;&amp;acy; &amp;ecy;&amp;lcy;&amp;iecy;&amp;kcy;&amp;tcy;&amp;rcy;&amp;ocy;&amp;ncy;&amp;ncy;&amp;ycy;&amp;mcy;&amp;icy; &amp;kcy;&amp;ncy;&amp;icy;&amp;gcy;&amp;acy;&amp;mcy;&amp;i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428868"/>
            <a:ext cx="4842604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86058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</TotalTime>
  <Words>53</Words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Добровольцы  в социальных сетях</vt:lpstr>
      <vt:lpstr>Виды одаренности</vt:lpstr>
      <vt:lpstr>Добровольцы – социально одаренные подростки</vt:lpstr>
      <vt:lpstr>Небезопасное интернет пространство</vt:lpstr>
      <vt:lpstr>Работа добровольцев в социальных сетях</vt:lpstr>
      <vt:lpstr>Подготовка добровольцев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Добровольцы  в социальных сетях</dc:title>
  <cp:lastModifiedBy>user</cp:lastModifiedBy>
  <cp:revision>21</cp:revision>
  <dcterms:modified xsi:type="dcterms:W3CDTF">2015-01-28T11:03:30Z</dcterms:modified>
</cp:coreProperties>
</file>