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6" r:id="rId2"/>
    <p:sldId id="257" r:id="rId3"/>
    <p:sldId id="262" r:id="rId4"/>
    <p:sldId id="264" r:id="rId5"/>
    <p:sldId id="265" r:id="rId6"/>
    <p:sldId id="267" r:id="rId7"/>
    <p:sldId id="268" r:id="rId8"/>
    <p:sldId id="269" r:id="rId9"/>
    <p:sldId id="270" r:id="rId10"/>
    <p:sldId id="271" r:id="rId11"/>
    <p:sldId id="274" r:id="rId12"/>
    <p:sldId id="276" r:id="rId13"/>
    <p:sldId id="277" r:id="rId14"/>
    <p:sldId id="278" r:id="rId15"/>
    <p:sldId id="285" r:id="rId16"/>
    <p:sldId id="279" r:id="rId17"/>
    <p:sldId id="28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BB13-03EA-493A-8897-C2E703438A29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A5D-CC88-4113-A171-30736E0D1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BB13-03EA-493A-8897-C2E703438A29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A5D-CC88-4113-A171-30736E0D1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BB13-03EA-493A-8897-C2E703438A29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A5D-CC88-4113-A171-30736E0D1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BB13-03EA-493A-8897-C2E703438A29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A5D-CC88-4113-A171-30736E0D1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BB13-03EA-493A-8897-C2E703438A29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A5D-CC88-4113-A171-30736E0D1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BB13-03EA-493A-8897-C2E703438A29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A5D-CC88-4113-A171-30736E0D1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BB13-03EA-493A-8897-C2E703438A29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A5D-CC88-4113-A171-30736E0D1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BB13-03EA-493A-8897-C2E703438A29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A5D-CC88-4113-A171-30736E0D1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BB13-03EA-493A-8897-C2E703438A29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A5D-CC88-4113-A171-30736E0D1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BB13-03EA-493A-8897-C2E703438A29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A5D-CC88-4113-A171-30736E0D1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BB13-03EA-493A-8897-C2E703438A29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A5D-CC88-4113-A171-30736E0D1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2BB13-03EA-493A-8897-C2E703438A29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30A5D-CC88-4113-A171-30736E0D1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питер\презентейш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147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297" y="152971"/>
            <a:ext cx="716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Результативность образовательной программы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6958"/>
            <a:ext cx="4324016" cy="3026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58" y="3302620"/>
            <a:ext cx="4839739" cy="338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48" y="522303"/>
            <a:ext cx="4359248" cy="305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831" y="168657"/>
            <a:ext cx="716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Проведение тематических мероприятий по мотивам произведений Льюиса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Кэролла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3741238" cy="52920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23" y="1124744"/>
            <a:ext cx="3741238" cy="5292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776" y="169333"/>
            <a:ext cx="716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Проведение тематических мероприятий по мотивам произведений Льюиса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Кэролла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51" y="799302"/>
            <a:ext cx="8043281" cy="5342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cs623121.vk.me/v623121422/4f36/UtCoXcoucW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68874"/>
            <a:ext cx="4836492" cy="322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cs623121.vk.me/v623121422/4ee5/_ZKOPOI-TJ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4" y="2578069"/>
            <a:ext cx="2697534" cy="405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cs623121.vk.me/v623121422/4f2d/pfeI5VK8sB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310" y="692696"/>
            <a:ext cx="388995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297" y="152971"/>
            <a:ext cx="7162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Участие в фестивале свободного искусства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«Ъ»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297" y="152971"/>
            <a:ext cx="716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Широкая Масленица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45469"/>
            <a:ext cx="7773798" cy="5180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285728"/>
            <a:ext cx="3591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Зима-Зимушка- Зима!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63" y="831879"/>
            <a:ext cx="7773074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3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251" y="193004"/>
            <a:ext cx="716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Воспитательные мероприятия по итогам учебного года «Волшебная страна»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871894"/>
            <a:ext cx="7920880" cy="5280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\Рабочий стол\ра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52"/>
            <a:ext cx="7243385" cy="6617431"/>
          </a:xfrm>
          <a:prstGeom prst="rect">
            <a:avLst/>
          </a:prstGeom>
          <a:noFill/>
        </p:spPr>
      </p:pic>
      <p:pic>
        <p:nvPicPr>
          <p:cNvPr id="11267" name="Picture 3" descr="C:\Documents and Settings\Admin\Рабочий стол\цв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2082" y="3571876"/>
            <a:ext cx="2406132" cy="285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dmin\Рабочий стол\Никита\img\a18d3e887a2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714620"/>
            <a:ext cx="1136839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1357298"/>
            <a:ext cx="89297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Цель педагога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сформировать «культуру творческой личности» путем художественного общения и собственного художественного творчества в различных видах искусства, сопровождающееся участием в культурной жизни образовательного учреждения и социума.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Documents and Settings\Admin\Рабочий стол\цв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428604"/>
            <a:ext cx="7596678" cy="5771119"/>
          </a:xfrm>
          <a:prstGeom prst="rect">
            <a:avLst/>
          </a:prstGeom>
          <a:noFill/>
        </p:spPr>
      </p:pic>
      <p:pic>
        <p:nvPicPr>
          <p:cNvPr id="7173" name="Picture 5" descr="C:\Documents and Settings\Admin\Рабочий стол\цв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3286124"/>
            <a:ext cx="3049612" cy="3231934"/>
          </a:xfrm>
          <a:prstGeom prst="rect">
            <a:avLst/>
          </a:prstGeom>
          <a:noFill/>
        </p:spPr>
      </p:pic>
      <p:pic>
        <p:nvPicPr>
          <p:cNvPr id="7174" name="Picture 6" descr="C:\Documents and Settings\Admin\Рабочий стол\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2907149"/>
            <a:ext cx="2214578" cy="593289"/>
          </a:xfrm>
          <a:prstGeom prst="rect">
            <a:avLst/>
          </a:prstGeom>
          <a:noFill/>
        </p:spPr>
      </p:pic>
      <p:pic>
        <p:nvPicPr>
          <p:cNvPr id="7175" name="Picture 7" descr="C:\Documents and Settings\Admin\Рабочий стол\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1149832"/>
            <a:ext cx="2214578" cy="258264"/>
          </a:xfrm>
          <a:prstGeom prst="rect">
            <a:avLst/>
          </a:prstGeom>
          <a:noFill/>
        </p:spPr>
      </p:pic>
      <p:pic>
        <p:nvPicPr>
          <p:cNvPr id="7176" name="Picture 8" descr="C:\Documents and Settings\Admin\Рабочий стол\в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2857496"/>
            <a:ext cx="2500330" cy="230821"/>
          </a:xfrm>
          <a:prstGeom prst="rect">
            <a:avLst/>
          </a:prstGeom>
          <a:noFill/>
        </p:spPr>
      </p:pic>
      <p:pic>
        <p:nvPicPr>
          <p:cNvPr id="7177" name="Picture 9" descr="C:\Documents and Settings\Admin\Рабочий стол\г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5072074"/>
            <a:ext cx="2257432" cy="301858"/>
          </a:xfrm>
          <a:prstGeom prst="rect">
            <a:avLst/>
          </a:prstGeom>
          <a:noFill/>
        </p:spPr>
      </p:pic>
      <p:pic>
        <p:nvPicPr>
          <p:cNvPr id="7178" name="Picture 10" descr="C:\Documents and Settings\Admin\Рабочий стол\д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85852" y="4786322"/>
            <a:ext cx="2000241" cy="247805"/>
          </a:xfrm>
          <a:prstGeom prst="rect">
            <a:avLst/>
          </a:prstGeom>
          <a:noFill/>
        </p:spPr>
      </p:pic>
      <p:pic>
        <p:nvPicPr>
          <p:cNvPr id="7179" name="Picture 11" descr="C:\Documents and Settings\Admin\Рабочий стол\е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9763" y="2417259"/>
            <a:ext cx="1646221" cy="252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928662" y="214290"/>
            <a:ext cx="2180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Задачи программы: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14414" y="642918"/>
            <a:ext cx="68221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Воспитать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интерес ко всем видам пластических искусств: изобразительным,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декоративно-прикладным, архитектуре, дизайну в разных формах.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2976" y="1500174"/>
            <a:ext cx="738978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Формировать 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художественно-образное мышление и эмоционально-чувственное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отношение к предметам и явлениям действительности; искусству,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как основе развития творческой личности; формировать эмоционально-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ценностное отношение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 жизни.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14287" y="3211297"/>
            <a:ext cx="72868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Приобщать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обучающихся к национальному и мировому художественному наследию.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42976" y="3880498"/>
            <a:ext cx="75724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Развивать</a:t>
            </a:r>
          </a:p>
          <a:p>
            <a:pPr lvl="0"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творческие особенности и изобразительные навыки; расширять диапазон</a:t>
            </a:r>
          </a:p>
          <a:p>
            <a:pPr lvl="0"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чувств и зрительных представлений, фантазии, воображения;</a:t>
            </a:r>
          </a:p>
          <a:p>
            <a:pPr lvl="0"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воспитывать эмоциональную отзывчивость на явления</a:t>
            </a:r>
          </a:p>
          <a:p>
            <a:pPr lvl="0"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окружающей действительности, на произведения искусства.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43008" y="5354437"/>
            <a:ext cx="8215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Обучать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художественной грамотности, формировать практические навыки работы.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xelbrush.ru/uploads/posts/2012-09/1348123068_1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12688"/>
            <a:ext cx="4330452" cy="288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787872"/>
            <a:ext cx="2966237" cy="1991925"/>
          </a:xfrm>
          <a:prstGeom prst="rect">
            <a:avLst/>
          </a:prstGeom>
        </p:spPr>
      </p:pic>
      <p:pic>
        <p:nvPicPr>
          <p:cNvPr id="4" name="Picture 5" descr="http://www.museum.ru/imgB.asp?86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8" y="1916832"/>
            <a:ext cx="4695252" cy="302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86" y="116632"/>
            <a:ext cx="4663246" cy="46632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568" y="810916"/>
            <a:ext cx="524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интеграции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424936" cy="59060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2636911"/>
            <a:ext cx="20858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Структура 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программы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816" y="525860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Блок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«Природа создала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Краски»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2400704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Блок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«Мои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Фантазии»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2342490"/>
            <a:ext cx="28083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Мероприятия </a:t>
            </a:r>
          </a:p>
          <a:p>
            <a:pPr algn="ctr"/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оспитательного</a:t>
            </a:r>
          </a:p>
          <a:p>
            <a:pPr algn="ctr"/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познавательного</a:t>
            </a:r>
          </a:p>
          <a:p>
            <a:pPr algn="ctr"/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характера </a:t>
            </a: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4503" y="4509120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Блок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«Я познаю мир»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297" y="152971"/>
            <a:ext cx="716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Результативность образовательной программы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7" y="654102"/>
            <a:ext cx="2647419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86" y="654102"/>
            <a:ext cx="2797194" cy="395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81460"/>
            <a:ext cx="3603310" cy="5096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297" y="152971"/>
            <a:ext cx="716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Результативность образовательной программы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35" t="10919"/>
          <a:stretch/>
        </p:blipFill>
        <p:spPr>
          <a:xfrm>
            <a:off x="284346" y="517367"/>
            <a:ext cx="5461465" cy="3613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842" y="3429000"/>
            <a:ext cx="2306818" cy="3262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2924944"/>
            <a:ext cx="2510501" cy="355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002" y="337637"/>
            <a:ext cx="2287921" cy="3235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</TotalTime>
  <Words>202</Words>
  <Application>Microsoft Office PowerPoint</Application>
  <PresentationFormat>Экран (4:3)</PresentationFormat>
  <Paragraphs>44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Image&amp;Matros ®</cp:lastModifiedBy>
  <cp:revision>68</cp:revision>
  <dcterms:created xsi:type="dcterms:W3CDTF">2015-01-15T09:06:33Z</dcterms:created>
  <dcterms:modified xsi:type="dcterms:W3CDTF">2015-04-24T05:21:21Z</dcterms:modified>
</cp:coreProperties>
</file>