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2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2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2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4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7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0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2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2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F12D-809F-4CCE-A46D-EDEF7E0DFACA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FBAA-88E6-4EA2-81F6-7BC229262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8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8432" y="37170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i="1" dirty="0" smtClean="0"/>
              <a:t>Косенкова </a:t>
            </a:r>
            <a:r>
              <a:rPr lang="ru-RU" i="1" dirty="0"/>
              <a:t>Катерина Борисовна,</a:t>
            </a:r>
            <a:endParaRPr lang="ru-RU" dirty="0"/>
          </a:p>
          <a:p>
            <a:pPr algn="r"/>
            <a:r>
              <a:rPr lang="ru-RU" i="1" dirty="0"/>
              <a:t>начальник </a:t>
            </a:r>
            <a:r>
              <a:rPr lang="ru-RU" i="1" dirty="0" smtClean="0"/>
              <a:t>отдела </a:t>
            </a:r>
            <a:r>
              <a:rPr lang="ru-RU" i="1" dirty="0"/>
              <a:t>«Экспозиционно-выставочный центр»</a:t>
            </a:r>
            <a:endParaRPr lang="ru-RU" dirty="0"/>
          </a:p>
          <a:p>
            <a:pPr algn="r"/>
            <a:r>
              <a:rPr lang="ru-RU" i="1" dirty="0"/>
              <a:t>Бушуева Наталья Геннадьевна,</a:t>
            </a:r>
            <a:endParaRPr lang="ru-RU" dirty="0"/>
          </a:p>
          <a:p>
            <a:pPr algn="r"/>
            <a:r>
              <a:rPr lang="ru-RU" i="1" dirty="0"/>
              <a:t>методист отдела «Экспозиционно-выставочный центр»</a:t>
            </a:r>
            <a:endParaRPr lang="ru-RU" dirty="0"/>
          </a:p>
          <a:p>
            <a:pPr algn="r"/>
            <a:r>
              <a:rPr lang="ru-RU" i="1" dirty="0"/>
              <a:t>ГБОУДОД Дворец учащейся молодежи </a:t>
            </a:r>
            <a:r>
              <a:rPr lang="ru-RU" i="1" dirty="0" smtClean="0"/>
              <a:t>Санкт-Петербурга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Социальные инициативы: арт-терапия для воспитанников детских домов и школ-интернатов.</a:t>
            </a:r>
            <a:endParaRPr lang="ru-RU" sz="3200" dirty="0" smtClean="0"/>
          </a:p>
          <a:p>
            <a:pPr algn="ctr"/>
            <a:r>
              <a:rPr lang="ru-RU" sz="3200" b="1" dirty="0" smtClean="0"/>
              <a:t>Городской проект «Дети и куклы».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571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EVC\Desktop\фотки\Дети и куклы\TU0q-pzbR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888614" cy="5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_EVC\Desktop\фотки\русский музей куклы\3 группы\IMG_86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061968" cy="5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_EVC\Desktop\фотки\Дети и куклы\uWK2wSQOt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433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4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_EVC\Desktop\фотки\русский музей куклы\4 группа\dTsiyspE04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377968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_EVC\Desktop\фотки\русский музей куклы\4 группа\SWzZgs1Q5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412665"/>
            <a:ext cx="3888431" cy="25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_EVC\Desktop\фотки\русский музей куклы\3 группы\IMG_86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7" y="3284984"/>
            <a:ext cx="3811129" cy="269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_EVC\Desktop\фотки\русский музей куклы\3 группы\IMG_87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284985"/>
            <a:ext cx="3888432" cy="26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44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_EVC\Desktop\фотки\русский музей куклы\урок 1\IMG_8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_EVC\Desktop\фотки\русский музей куклы\урок 2\IMG_9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_EVC\Desktop\фотки\русский музей куклы\урок 4\IMG_9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65078"/>
            <a:ext cx="5351966" cy="356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_EVC\Desktop\фотки\русский музей куклы\урок 4\IMG_9441.JP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763372" cy="31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07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user_EVC</dc:creator>
  <cp:lastModifiedBy>user_EVC</cp:lastModifiedBy>
  <cp:revision>5</cp:revision>
  <dcterms:created xsi:type="dcterms:W3CDTF">2015-03-23T14:44:42Z</dcterms:created>
  <dcterms:modified xsi:type="dcterms:W3CDTF">2015-03-23T15:24:37Z</dcterms:modified>
</cp:coreProperties>
</file>