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307" r:id="rId13"/>
    <p:sldId id="303" r:id="rId14"/>
    <p:sldId id="304" r:id="rId15"/>
    <p:sldId id="272" r:id="rId16"/>
    <p:sldId id="273" r:id="rId17"/>
    <p:sldId id="274" r:id="rId18"/>
    <p:sldId id="308" r:id="rId19"/>
    <p:sldId id="310" r:id="rId20"/>
    <p:sldId id="300" r:id="rId21"/>
    <p:sldId id="309" r:id="rId22"/>
    <p:sldId id="301" r:id="rId23"/>
    <p:sldId id="275" r:id="rId24"/>
    <p:sldId id="276" r:id="rId25"/>
    <p:sldId id="277" r:id="rId26"/>
    <p:sldId id="311" r:id="rId27"/>
    <p:sldId id="298" r:id="rId28"/>
    <p:sldId id="280" r:id="rId29"/>
    <p:sldId id="281" r:id="rId30"/>
    <p:sldId id="312" r:id="rId31"/>
    <p:sldId id="285" r:id="rId32"/>
    <p:sldId id="286" r:id="rId33"/>
    <p:sldId id="287" r:id="rId34"/>
    <p:sldId id="288" r:id="rId35"/>
    <p:sldId id="289" r:id="rId36"/>
    <p:sldId id="297" r:id="rId37"/>
    <p:sldId id="290" r:id="rId38"/>
    <p:sldId id="291" r:id="rId39"/>
    <p:sldId id="292" r:id="rId40"/>
    <p:sldId id="293" r:id="rId41"/>
    <p:sldId id="306" r:id="rId42"/>
    <p:sldId id="305" r:id="rId43"/>
    <p:sldId id="29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9" autoAdjust="0"/>
  </p:normalViewPr>
  <p:slideViewPr>
    <p:cSldViewPr>
      <p:cViewPr varScale="1">
        <p:scale>
          <a:sx n="115" d="100"/>
          <a:sy n="115" d="100"/>
        </p:scale>
        <p:origin x="-15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73D6A-B9DF-4D4E-A305-63E81905F4BB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B0F9-44AC-4BCD-9DB7-CB7D74C75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&#1057;&#1055;\111_01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&#1057;&#1055;\444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&#1057;&#1055;\888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&#1057;&#1055;\777.av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KOZ_01.av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SM_01.av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PINGVIN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8;&#1077;&#1072;&#1090;&#1088;%20&#1055;&#1083;&#1072;&#1085;&#1077;&#1090;&#1072;%20&#1076;&#1077;&#1090;&#1077;&#1081;\12\12-01.avi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wYi81UNLzH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51540"/>
            <a:ext cx="4968552" cy="656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 с главным редактором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журнала «Невский альманах»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Momentalny_snimok_1_22_12_2014_0-3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456" y="1556792"/>
            <a:ext cx="8308831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Владимир Степанович Скворцов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редактор журнала.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Momentalny_snimok_1_22_12_2014_1-3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313190" cy="4682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Владимир Степанович Скворцов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редактор журнала.</a:t>
            </a:r>
            <a:endParaRPr lang="ru-RU" dirty="0"/>
          </a:p>
        </p:txBody>
      </p:sp>
      <p:pic>
        <p:nvPicPr>
          <p:cNvPr id="4" name="111_0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535494"/>
            <a:ext cx="6237312" cy="498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Владимир Степанович Скворцов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редактор журнала.</a:t>
            </a:r>
            <a:endParaRPr lang="ru-RU" dirty="0"/>
          </a:p>
        </p:txBody>
      </p:sp>
      <p:pic>
        <p:nvPicPr>
          <p:cNvPr id="12" name="44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916832"/>
            <a:ext cx="6858000" cy="468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Юный поэт Ваня Ерофеев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888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268760"/>
            <a:ext cx="5648160" cy="423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Полина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Претро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777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6858000" cy="425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95806"/>
            <a:ext cx="8208912" cy="58303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3867" y="1484783"/>
            <a:ext cx="3432470" cy="485988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Юные поэты «Планеты детей»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W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60648"/>
            <a:ext cx="6336704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lcsnap-2015-03-29-15h05m25s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9532" y="260648"/>
            <a:ext cx="8424936" cy="630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в больнице св. Евгении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20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Фильм-опера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Козявочка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6" name="KOZ_0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536224"/>
            <a:ext cx="6336704" cy="506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b30oS8m5S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7776864" cy="63555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Литературно-музыкальная композиция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картине П.А Федотова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«Сватовство майора»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M_0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558132"/>
            <a:ext cx="6309320" cy="5047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Запись на радио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3HTbl7uE53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Запись на радио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4vkyjtkVOS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Запись на радио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XPo3EeLQ0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8102" y="1600200"/>
            <a:ext cx="676779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ezentatsi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3727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Спектакль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«Потерянная радость»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NGVIN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556792"/>
            <a:ext cx="6400549" cy="5044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Санкт-Петербургское государственное  бюджетное стационарное учреждение социального обслуживания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"Центр для детей-сирот и детей, оставшихся без попечения родителей,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№6 Приморского района"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-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3" y="1600200"/>
            <a:ext cx="60595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906" y="568251"/>
            <a:ext cx="7660189" cy="5721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в больнице св. Евгении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20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2vwZPItH2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48939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Киноспектакль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«Чудеса в Рождественскую ночь»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2-0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556792"/>
            <a:ext cx="6093296" cy="4874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Александринский театр</a:t>
            </a:r>
            <a:endParaRPr lang="ru-RU" dirty="0"/>
          </a:p>
        </p:txBody>
      </p:sp>
      <p:pic>
        <p:nvPicPr>
          <p:cNvPr id="4" name="Содержимое 3" descr="CMDcHRuqO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Александринский театр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oto-zala-bolshogo-teatra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44482"/>
            <a:ext cx="8229600" cy="38373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Мемориальный Музей-квартира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 С. 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xUyCmQ0Myu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1835" y="1600200"/>
            <a:ext cx="33803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Мемориальный Музей-квартира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 С. 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XWGsAHEI8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4549" y="1600200"/>
            <a:ext cx="80549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Киностудия «Ленфильм»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_804cd_7be0ef11_X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2034" y="1412776"/>
            <a:ext cx="7014382" cy="52563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sLLWdNqnC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05848" cy="62293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MopY8jNY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600400" cy="6414872"/>
          </a:xfrm>
        </p:spPr>
      </p:pic>
      <p:pic>
        <p:nvPicPr>
          <p:cNvPr id="6" name="Рисунок 5" descr="Q16QsUrl4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60647"/>
            <a:ext cx="4680520" cy="3017929"/>
          </a:xfrm>
          <a:prstGeom prst="rect">
            <a:avLst/>
          </a:prstGeom>
        </p:spPr>
      </p:pic>
      <p:pic>
        <p:nvPicPr>
          <p:cNvPr id="8" name="Рисунок 7" descr="wFpeHRk91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356992"/>
            <a:ext cx="4741544" cy="333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TU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530" y="1268760"/>
            <a:ext cx="8939581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в больнице св. Евгении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2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-JUlEqMPe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697" y="275822"/>
            <a:ext cx="8332694" cy="6249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Чествование лауреатов Всероссийской литературной премии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имени Алексея Константиновича Толстого</a:t>
            </a:r>
            <a:endParaRPr lang="ru-RU" sz="2400" dirty="0"/>
          </a:p>
        </p:txBody>
      </p:sp>
      <p:pic>
        <p:nvPicPr>
          <p:cNvPr id="4" name="Содержимое 3" descr="Z-N6-Ju1sB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714" y="1600200"/>
            <a:ext cx="30165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Чествование лауреатов Всероссийской литературной премии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имени Алексея Константиновича Толстого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A1EIG7M_NC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190" y="1600200"/>
            <a:ext cx="678761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_88HzFkC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8" y="404664"/>
            <a:ext cx="8909764" cy="59375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в больнице св. Евгении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20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в больнице св. Евгении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20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в больнице св. Евгении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20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 с писателями.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ZVgRq5oR1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 с писателями.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401На памя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116</Words>
  <Application>Microsoft Office PowerPoint</Application>
  <PresentationFormat>Экран (4:3)</PresentationFormat>
  <Paragraphs>30</Paragraphs>
  <Slides>43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Концерт для ветеранов в больнице св. Евгении</vt:lpstr>
      <vt:lpstr>Концерт для ветеранов в больнице св. Евгении</vt:lpstr>
      <vt:lpstr>Концерт для ветеранов в больнице св. Евгении</vt:lpstr>
      <vt:lpstr>Концерт для ветеранов в больнице св. Евгении</vt:lpstr>
      <vt:lpstr>Концерт для ветеранов в больнице св. Евгении</vt:lpstr>
      <vt:lpstr>Концерт для ветеранов в больнице св. Евгении</vt:lpstr>
      <vt:lpstr>Встреча с писателями.</vt:lpstr>
      <vt:lpstr>Встреча с писателями.</vt:lpstr>
      <vt:lpstr>Встреча с главным редактором журнала «Невский альманах»</vt:lpstr>
      <vt:lpstr>Владимир Степанович Скворцов Главный редактор журнала.</vt:lpstr>
      <vt:lpstr>Владимир Степанович Скворцов Главный редактор журнала.</vt:lpstr>
      <vt:lpstr>Владимир Степанович Скворцов Главный редактор журнала.</vt:lpstr>
      <vt:lpstr>Юный поэт Ваня Ерофеев</vt:lpstr>
      <vt:lpstr>Полина Претро</vt:lpstr>
      <vt:lpstr>Слайд 16</vt:lpstr>
      <vt:lpstr>Юные поэты «Планеты детей»</vt:lpstr>
      <vt:lpstr>Слайд 18</vt:lpstr>
      <vt:lpstr>Слайд 19</vt:lpstr>
      <vt:lpstr>Фильм-опера «Козявочка»</vt:lpstr>
      <vt:lpstr>Слайд 21</vt:lpstr>
      <vt:lpstr>Литературно-музыкальная композиция по картине П.А Федотова «Сватовство майора»</vt:lpstr>
      <vt:lpstr>Запись на радио</vt:lpstr>
      <vt:lpstr>Запись на радио</vt:lpstr>
      <vt:lpstr>Запись на радио</vt:lpstr>
      <vt:lpstr>Слайд 26</vt:lpstr>
      <vt:lpstr>Спектакль  «Потерянная радость»</vt:lpstr>
      <vt:lpstr>Санкт-Петербургское государственное  бюджетное стационарное учреждение социального обслуживания  "Центр для детей-сирот и детей, оставшихся без попечения родителей,  №6 Приморского района" </vt:lpstr>
      <vt:lpstr>Слайд 29</vt:lpstr>
      <vt:lpstr>Слайд 30</vt:lpstr>
      <vt:lpstr>Киноспектакль «Чудеса в Рождественскую ночь»</vt:lpstr>
      <vt:lpstr> Александринский театр</vt:lpstr>
      <vt:lpstr> Александринский театр</vt:lpstr>
      <vt:lpstr>Мемориальный Музей-квартира  А. С. Пушкина</vt:lpstr>
      <vt:lpstr>Мемориальный Музей-квартира  А. С. Пушкина</vt:lpstr>
      <vt:lpstr> Киностудия «Ленфильм»</vt:lpstr>
      <vt:lpstr>Слайд 37</vt:lpstr>
      <vt:lpstr>Слайд 38</vt:lpstr>
      <vt:lpstr>Слайд 39</vt:lpstr>
      <vt:lpstr>Слайд 40</vt:lpstr>
      <vt:lpstr>Чествование лауреатов Всероссийской литературной премии  имени Алексея Константиновича Толстого</vt:lpstr>
      <vt:lpstr>Чествование лауреатов Всероссийской литературной премии  имени Алексея Константиновича Толстого</vt:lpstr>
      <vt:lpstr>Слайд 43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SWS</dc:creator>
  <cp:lastModifiedBy>SWS</cp:lastModifiedBy>
  <cp:revision>56</cp:revision>
  <dcterms:created xsi:type="dcterms:W3CDTF">2015-03-25T16:16:31Z</dcterms:created>
  <dcterms:modified xsi:type="dcterms:W3CDTF">2015-03-29T12:32:51Z</dcterms:modified>
</cp:coreProperties>
</file>