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36A37-8EFA-4FC0-A08E-AD417EE8F90D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6C7B9F-34FC-44C4-994F-295D0A5D56B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1990е годы переход к новому политическому строю и первая волна для существенной модернизации в дополнительном образовании,  повлекшая спад в развитии такого направления ,как хоровое пение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9717FB4-DD83-4869-8B36-4969A8EA630B}" type="parTrans" cxnId="{94D926F1-83E5-4BA8-86EF-654D82836DF9}">
      <dgm:prSet/>
      <dgm:spPr/>
      <dgm:t>
        <a:bodyPr/>
        <a:lstStyle/>
        <a:p>
          <a:endParaRPr lang="ru-RU"/>
        </a:p>
      </dgm:t>
    </dgm:pt>
    <dgm:pt modelId="{A86206FA-3110-4F4E-9771-A8430EB627C8}" type="sibTrans" cxnId="{94D926F1-83E5-4BA8-86EF-654D82836DF9}">
      <dgm:prSet/>
      <dgm:spPr/>
      <dgm:t>
        <a:bodyPr/>
        <a:lstStyle/>
        <a:p>
          <a:endParaRPr lang="ru-RU"/>
        </a:p>
      </dgm:t>
    </dgm:pt>
    <dgm:pt modelId="{46579B98-390C-47D8-AD82-AB8EC28A6B5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Конец 1990х-начало 2000х  активная организация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хоров, попытки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государства восстановить утраченный авторитет хоровых коллективов, через их активную организацию не только на базах дворцов и домов творчества, но и в общеобразовательных школах.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3A9B12F-AB7A-4371-BC2F-CC4CFB723AC3}" type="parTrans" cxnId="{5112BB89-14A5-49DC-8BA8-725FDBB438A6}">
      <dgm:prSet/>
      <dgm:spPr/>
      <dgm:t>
        <a:bodyPr/>
        <a:lstStyle/>
        <a:p>
          <a:endParaRPr lang="ru-RU"/>
        </a:p>
      </dgm:t>
    </dgm:pt>
    <dgm:pt modelId="{F5F89143-83EF-443B-96BF-890842D0BD75}" type="sibTrans" cxnId="{5112BB89-14A5-49DC-8BA8-725FDBB438A6}">
      <dgm:prSet/>
      <dgm:spPr/>
      <dgm:t>
        <a:bodyPr/>
        <a:lstStyle/>
        <a:p>
          <a:endParaRPr lang="ru-RU"/>
        </a:p>
      </dgm:t>
    </dgm:pt>
    <dgm:pt modelId="{55447EC1-48CD-4752-A6C5-34F80AA1AA36}">
      <dgm:prSet/>
      <dgm:spPr/>
      <dgm:t>
        <a:bodyPr/>
        <a:lstStyle/>
        <a:p>
          <a:endParaRPr lang="ru-RU" dirty="0"/>
        </a:p>
      </dgm:t>
    </dgm:pt>
    <dgm:pt modelId="{8F09C556-01AD-47BB-BABE-B84BD9D9FC01}" type="parTrans" cxnId="{85D44288-4F0E-4CDA-81FC-573388563116}">
      <dgm:prSet/>
      <dgm:spPr/>
      <dgm:t>
        <a:bodyPr/>
        <a:lstStyle/>
        <a:p>
          <a:endParaRPr lang="ru-RU"/>
        </a:p>
      </dgm:t>
    </dgm:pt>
    <dgm:pt modelId="{9D23B281-29DA-441B-8D1B-9B05F7EFB0E5}" type="sibTrans" cxnId="{85D44288-4F0E-4CDA-81FC-573388563116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6AF8B026-07F8-4EE0-A536-4A7B7F954B4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Активное развитие детских школьных хоров получает резкий спад после 2007 года , когда политические устремления становятся направленными на развитие  технического и экономического направления</a:t>
          </a:r>
          <a:r>
            <a:rPr lang="ru-RU" sz="2200" dirty="0" smtClean="0"/>
            <a:t>.</a:t>
          </a:r>
          <a:endParaRPr lang="ru-RU" sz="2200" dirty="0"/>
        </a:p>
      </dgm:t>
    </dgm:pt>
    <dgm:pt modelId="{3EE66233-BE5A-4380-A17F-0F8F2D90B7F8}" type="sibTrans" cxnId="{2691D338-E5A6-4A05-B45E-3F4CC4344BF1}">
      <dgm:prSet/>
      <dgm:spPr/>
      <dgm:t>
        <a:bodyPr/>
        <a:lstStyle/>
        <a:p>
          <a:endParaRPr lang="ru-RU"/>
        </a:p>
      </dgm:t>
    </dgm:pt>
    <dgm:pt modelId="{21D9DC90-2C13-4B26-971B-2E9248DDBFB5}" type="parTrans" cxnId="{2691D338-E5A6-4A05-B45E-3F4CC4344BF1}">
      <dgm:prSet/>
      <dgm:spPr/>
      <dgm:t>
        <a:bodyPr/>
        <a:lstStyle/>
        <a:p>
          <a:endParaRPr lang="ru-RU"/>
        </a:p>
      </dgm:t>
    </dgm:pt>
    <dgm:pt modelId="{586E3234-A408-4DA5-B32F-4A6DC7B2BD0A}">
      <dgm:prSet/>
      <dgm:spPr/>
      <dgm:t>
        <a:bodyPr/>
        <a:lstStyle/>
        <a:p>
          <a:endParaRPr lang="ru-RU"/>
        </a:p>
      </dgm:t>
    </dgm:pt>
    <dgm:pt modelId="{B6725DCE-34D1-4325-B49B-EDDE169D2AAB}" type="parTrans" cxnId="{21932253-D453-49C1-938A-084EC8F63BA4}">
      <dgm:prSet/>
      <dgm:spPr/>
      <dgm:t>
        <a:bodyPr/>
        <a:lstStyle/>
        <a:p>
          <a:endParaRPr lang="ru-RU"/>
        </a:p>
      </dgm:t>
    </dgm:pt>
    <dgm:pt modelId="{1DAF0E61-63C1-4580-8EF1-DCE26DB59BF4}" type="sibTrans" cxnId="{21932253-D453-49C1-938A-084EC8F63BA4}">
      <dgm:prSet/>
      <dgm:spPr/>
      <dgm:t>
        <a:bodyPr/>
        <a:lstStyle/>
        <a:p>
          <a:endParaRPr lang="ru-RU"/>
        </a:p>
      </dgm:t>
    </dgm:pt>
    <dgm:pt modelId="{F2836CFB-0D24-47B9-92AF-5CF515418B20}">
      <dgm:prSet/>
      <dgm:spPr/>
      <dgm:t>
        <a:bodyPr/>
        <a:lstStyle/>
        <a:p>
          <a:endParaRPr lang="ru-RU"/>
        </a:p>
      </dgm:t>
    </dgm:pt>
    <dgm:pt modelId="{150F52C5-A277-47FE-984A-DF6557F80470}" type="parTrans" cxnId="{21B1339E-F1D0-436A-99C5-90B9F0E891F7}">
      <dgm:prSet/>
      <dgm:spPr/>
      <dgm:t>
        <a:bodyPr/>
        <a:lstStyle/>
        <a:p>
          <a:endParaRPr lang="ru-RU"/>
        </a:p>
      </dgm:t>
    </dgm:pt>
    <dgm:pt modelId="{5717D9F7-21AE-497D-8C2E-D940C08C22CB}" type="sibTrans" cxnId="{21B1339E-F1D0-436A-99C5-90B9F0E891F7}">
      <dgm:prSet/>
      <dgm:spPr/>
      <dgm:t>
        <a:bodyPr/>
        <a:lstStyle/>
        <a:p>
          <a:endParaRPr lang="ru-RU"/>
        </a:p>
      </dgm:t>
    </dgm:pt>
    <dgm:pt modelId="{E87A395F-2DA2-47E2-B6A4-861DF371104E}" type="pres">
      <dgm:prSet presAssocID="{5A136A37-8EFA-4FC0-A08E-AD417EE8F90D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8DFC4C77-9327-462A-84BF-D9EB1C123CC8}" type="pres">
      <dgm:prSet presAssocID="{5A136A37-8EFA-4FC0-A08E-AD417EE8F90D}" presName="arrowNode" presStyleLbl="node1" presStyleIdx="0" presStyleCnt="1" custLinFactNeighborX="-1231" custLinFactNeighborY="3785"/>
      <dgm:spPr/>
    </dgm:pt>
    <dgm:pt modelId="{8C86C1DC-649F-4BB7-9758-877F0008C21E}" type="pres">
      <dgm:prSet presAssocID="{4C6C7B9F-34FC-44C4-994F-295D0A5D56BE}" presName="txNode1" presStyleLbl="revTx" presStyleIdx="0" presStyleCnt="6" custScaleX="158767" custLinFactY="100000" custLinFactNeighborX="-10431" custLinFactNeighborY="128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0AAF0-821B-4DE3-8A88-C3D2709192A2}" type="pres">
      <dgm:prSet presAssocID="{46579B98-390C-47D8-AD82-AB8EC28A6B55}" presName="txNode2" presStyleLbl="revTx" presStyleIdx="1" presStyleCnt="6" custScaleX="78638" custScaleY="178421" custLinFactNeighborX="22247" custLinFactNeighborY="75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F8A3E-030E-4D89-922A-76A0FE62933E}" type="pres">
      <dgm:prSet presAssocID="{F5F89143-83EF-443B-96BF-890842D0BD75}" presName="dotNode2" presStyleCnt="0"/>
      <dgm:spPr/>
    </dgm:pt>
    <dgm:pt modelId="{A155B85D-9DC3-4C40-A2CC-9851E680F2E5}" type="pres">
      <dgm:prSet presAssocID="{F5F89143-83EF-443B-96BF-890842D0BD75}" presName="dotRepeatNode" presStyleLbl="fgShp" presStyleIdx="0" presStyleCnt="4" custFlipVert="1" custFlipHor="1" custScaleX="160803" custScaleY="82943" custLinFactX="60802" custLinFactY="30908" custLinFactNeighborX="100000" custLinFactNeighborY="100000"/>
      <dgm:spPr/>
      <dgm:t>
        <a:bodyPr/>
        <a:lstStyle/>
        <a:p>
          <a:endParaRPr lang="ru-RU"/>
        </a:p>
      </dgm:t>
    </dgm:pt>
    <dgm:pt modelId="{F29ABF06-8CB7-42C0-A5B5-28DCDAC93FD1}" type="pres">
      <dgm:prSet presAssocID="{6AF8B026-07F8-4EE0-A536-4A7B7F954B47}" presName="txNode3" presStyleLbl="revTx" presStyleIdx="2" presStyleCnt="6" custScaleX="132841" custScaleY="229130" custLinFactY="100000" custLinFactNeighborX="31688" custLinFactNeighborY="163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39809-770F-4F89-9CF4-1D12D839C19B}" type="pres">
      <dgm:prSet presAssocID="{3EE66233-BE5A-4380-A17F-0F8F2D90B7F8}" presName="dotNode3" presStyleCnt="0"/>
      <dgm:spPr/>
    </dgm:pt>
    <dgm:pt modelId="{B474A04E-F873-4024-92CF-BCCE5EF26331}" type="pres">
      <dgm:prSet presAssocID="{3EE66233-BE5A-4380-A17F-0F8F2D90B7F8}" presName="dotRepeatNode" presStyleLbl="fgShp" presStyleIdx="1" presStyleCnt="4" custFlipVert="0" custFlipHor="1" custScaleX="374532" custScaleY="208461" custLinFactX="126568" custLinFactY="135750" custLinFactNeighborX="200000" custLinFactNeighborY="200000"/>
      <dgm:spPr/>
      <dgm:t>
        <a:bodyPr/>
        <a:lstStyle/>
        <a:p>
          <a:endParaRPr lang="ru-RU"/>
        </a:p>
      </dgm:t>
    </dgm:pt>
    <dgm:pt modelId="{728A81C3-F44A-49DD-901B-F546258FF7F9}" type="pres">
      <dgm:prSet presAssocID="{55447EC1-48CD-4752-A6C5-34F80AA1AA36}" presName="txNode4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E8B2E-1AC0-4392-8F52-CDFDBF95D13A}" type="pres">
      <dgm:prSet presAssocID="{9D23B281-29DA-441B-8D1B-9B05F7EFB0E5}" presName="dotNode4" presStyleCnt="0"/>
      <dgm:spPr/>
    </dgm:pt>
    <dgm:pt modelId="{EB851727-E463-40C8-8808-A62EDE841D88}" type="pres">
      <dgm:prSet presAssocID="{9D23B281-29DA-441B-8D1B-9B05F7EFB0E5}" presName="dotRepeatNode" presStyleLbl="fgShp" presStyleIdx="2" presStyleCnt="4" custFlipVert="0" custFlipHor="0" custScaleX="66187" custScaleY="71997" custLinFactX="-700000" custLinFactY="-551140" custLinFactNeighborX="-786359" custLinFactNeighborY="-600000"/>
      <dgm:spPr/>
      <dgm:t>
        <a:bodyPr/>
        <a:lstStyle/>
        <a:p>
          <a:endParaRPr lang="ru-RU"/>
        </a:p>
      </dgm:t>
    </dgm:pt>
    <dgm:pt modelId="{6DA6DE0C-05F3-41B4-9537-744EE2F62816}" type="pres">
      <dgm:prSet presAssocID="{586E3234-A408-4DA5-B32F-4A6DC7B2BD0A}" presName="txNode5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1A9AA-E898-404F-AE2D-0A792328A2D8}" type="pres">
      <dgm:prSet presAssocID="{1DAF0E61-63C1-4580-8EF1-DCE26DB59BF4}" presName="dotNode5" presStyleCnt="0"/>
      <dgm:spPr/>
    </dgm:pt>
    <dgm:pt modelId="{68D0809A-49D8-493C-AFC1-BAD25061BF24}" type="pres">
      <dgm:prSet presAssocID="{1DAF0E61-63C1-4580-8EF1-DCE26DB59BF4}" presName="dotRepeatNode" presStyleLbl="fgShp" presStyleIdx="3" presStyleCnt="4" custScaleX="470454" custScaleY="283712" custLinFactY="71135" custLinFactNeighborX="84333" custLinFactNeighborY="100000"/>
      <dgm:spPr/>
      <dgm:t>
        <a:bodyPr/>
        <a:lstStyle/>
        <a:p>
          <a:endParaRPr lang="ru-RU"/>
        </a:p>
      </dgm:t>
    </dgm:pt>
    <dgm:pt modelId="{D21E5CC9-3EE1-4FCE-8F03-F08318F3766A}" type="pres">
      <dgm:prSet presAssocID="{F2836CFB-0D24-47B9-92AF-5CF515418B20}" presName="txNode6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D926F1-83E5-4BA8-86EF-654D82836DF9}" srcId="{5A136A37-8EFA-4FC0-A08E-AD417EE8F90D}" destId="{4C6C7B9F-34FC-44C4-994F-295D0A5D56BE}" srcOrd="0" destOrd="0" parTransId="{09717FB4-DD83-4869-8B36-4969A8EA630B}" sibTransId="{A86206FA-3110-4F4E-9771-A8430EB627C8}"/>
    <dgm:cxn modelId="{116636DE-4F51-41F5-93E0-E61028F06C47}" type="presOf" srcId="{6AF8B026-07F8-4EE0-A536-4A7B7F954B47}" destId="{F29ABF06-8CB7-42C0-A5B5-28DCDAC93FD1}" srcOrd="0" destOrd="0" presId="urn:microsoft.com/office/officeart/2009/3/layout/DescendingProcess"/>
    <dgm:cxn modelId="{2691D338-E5A6-4A05-B45E-3F4CC4344BF1}" srcId="{5A136A37-8EFA-4FC0-A08E-AD417EE8F90D}" destId="{6AF8B026-07F8-4EE0-A536-4A7B7F954B47}" srcOrd="2" destOrd="0" parTransId="{21D9DC90-2C13-4B26-971B-2E9248DDBFB5}" sibTransId="{3EE66233-BE5A-4380-A17F-0F8F2D90B7F8}"/>
    <dgm:cxn modelId="{BAB53956-2EE2-4DCC-8ED0-48005B5C8209}" type="presOf" srcId="{5A136A37-8EFA-4FC0-A08E-AD417EE8F90D}" destId="{E87A395F-2DA2-47E2-B6A4-861DF371104E}" srcOrd="0" destOrd="0" presId="urn:microsoft.com/office/officeart/2009/3/layout/DescendingProcess"/>
    <dgm:cxn modelId="{5112BB89-14A5-49DC-8BA8-725FDBB438A6}" srcId="{5A136A37-8EFA-4FC0-A08E-AD417EE8F90D}" destId="{46579B98-390C-47D8-AD82-AB8EC28A6B55}" srcOrd="1" destOrd="0" parTransId="{83A9B12F-AB7A-4371-BC2F-CC4CFB723AC3}" sibTransId="{F5F89143-83EF-443B-96BF-890842D0BD75}"/>
    <dgm:cxn modelId="{0F8E8790-700E-4A3F-946E-225E2350EDEE}" type="presOf" srcId="{3EE66233-BE5A-4380-A17F-0F8F2D90B7F8}" destId="{B474A04E-F873-4024-92CF-BCCE5EF26331}" srcOrd="0" destOrd="0" presId="urn:microsoft.com/office/officeart/2009/3/layout/DescendingProcess"/>
    <dgm:cxn modelId="{21932253-D453-49C1-938A-084EC8F63BA4}" srcId="{5A136A37-8EFA-4FC0-A08E-AD417EE8F90D}" destId="{586E3234-A408-4DA5-B32F-4A6DC7B2BD0A}" srcOrd="4" destOrd="0" parTransId="{B6725DCE-34D1-4325-B49B-EDDE169D2AAB}" sibTransId="{1DAF0E61-63C1-4580-8EF1-DCE26DB59BF4}"/>
    <dgm:cxn modelId="{265D7885-8142-4A92-9954-9BD235E59088}" type="presOf" srcId="{9D23B281-29DA-441B-8D1B-9B05F7EFB0E5}" destId="{EB851727-E463-40C8-8808-A62EDE841D88}" srcOrd="0" destOrd="0" presId="urn:microsoft.com/office/officeart/2009/3/layout/DescendingProcess"/>
    <dgm:cxn modelId="{E5E21558-A7EF-48F3-B685-D54927A1DA64}" type="presOf" srcId="{F5F89143-83EF-443B-96BF-890842D0BD75}" destId="{A155B85D-9DC3-4C40-A2CC-9851E680F2E5}" srcOrd="0" destOrd="0" presId="urn:microsoft.com/office/officeart/2009/3/layout/DescendingProcess"/>
    <dgm:cxn modelId="{78C1D08A-7A5A-4575-8E6E-30DC2F659350}" type="presOf" srcId="{4C6C7B9F-34FC-44C4-994F-295D0A5D56BE}" destId="{8C86C1DC-649F-4BB7-9758-877F0008C21E}" srcOrd="0" destOrd="0" presId="urn:microsoft.com/office/officeart/2009/3/layout/DescendingProcess"/>
    <dgm:cxn modelId="{A7B5802C-87A5-4262-8207-76E3F47A23F5}" type="presOf" srcId="{F2836CFB-0D24-47B9-92AF-5CF515418B20}" destId="{D21E5CC9-3EE1-4FCE-8F03-F08318F3766A}" srcOrd="0" destOrd="0" presId="urn:microsoft.com/office/officeart/2009/3/layout/DescendingProcess"/>
    <dgm:cxn modelId="{542936C2-6A2E-42E3-99BA-F4D9CEC16424}" type="presOf" srcId="{1DAF0E61-63C1-4580-8EF1-DCE26DB59BF4}" destId="{68D0809A-49D8-493C-AFC1-BAD25061BF24}" srcOrd="0" destOrd="0" presId="urn:microsoft.com/office/officeart/2009/3/layout/DescendingProcess"/>
    <dgm:cxn modelId="{409F3D4E-C2DB-488A-BACE-2C7947A98583}" type="presOf" srcId="{55447EC1-48CD-4752-A6C5-34F80AA1AA36}" destId="{728A81C3-F44A-49DD-901B-F546258FF7F9}" srcOrd="0" destOrd="0" presId="urn:microsoft.com/office/officeart/2009/3/layout/DescendingProcess"/>
    <dgm:cxn modelId="{68C9954B-A08F-4C28-85A7-3CB039356B98}" type="presOf" srcId="{586E3234-A408-4DA5-B32F-4A6DC7B2BD0A}" destId="{6DA6DE0C-05F3-41B4-9537-744EE2F62816}" srcOrd="0" destOrd="0" presId="urn:microsoft.com/office/officeart/2009/3/layout/DescendingProcess"/>
    <dgm:cxn modelId="{8C4FCD21-21AA-49BD-B941-40896C1AF64C}" type="presOf" srcId="{46579B98-390C-47D8-AD82-AB8EC28A6B55}" destId="{33F0AAF0-821B-4DE3-8A88-C3D2709192A2}" srcOrd="0" destOrd="0" presId="urn:microsoft.com/office/officeart/2009/3/layout/DescendingProcess"/>
    <dgm:cxn modelId="{21B1339E-F1D0-436A-99C5-90B9F0E891F7}" srcId="{5A136A37-8EFA-4FC0-A08E-AD417EE8F90D}" destId="{F2836CFB-0D24-47B9-92AF-5CF515418B20}" srcOrd="5" destOrd="0" parTransId="{150F52C5-A277-47FE-984A-DF6557F80470}" sibTransId="{5717D9F7-21AE-497D-8C2E-D940C08C22CB}"/>
    <dgm:cxn modelId="{85D44288-4F0E-4CDA-81FC-573388563116}" srcId="{5A136A37-8EFA-4FC0-A08E-AD417EE8F90D}" destId="{55447EC1-48CD-4752-A6C5-34F80AA1AA36}" srcOrd="3" destOrd="0" parTransId="{8F09C556-01AD-47BB-BABE-B84BD9D9FC01}" sibTransId="{9D23B281-29DA-441B-8D1B-9B05F7EFB0E5}"/>
    <dgm:cxn modelId="{807DCC96-2E0B-46AA-B788-D86B537AFA38}" type="presParOf" srcId="{E87A395F-2DA2-47E2-B6A4-861DF371104E}" destId="{8DFC4C77-9327-462A-84BF-D9EB1C123CC8}" srcOrd="0" destOrd="0" presId="urn:microsoft.com/office/officeart/2009/3/layout/DescendingProcess"/>
    <dgm:cxn modelId="{E333CAEE-A701-46F7-9253-8E061CF47FF0}" type="presParOf" srcId="{E87A395F-2DA2-47E2-B6A4-861DF371104E}" destId="{8C86C1DC-649F-4BB7-9758-877F0008C21E}" srcOrd="1" destOrd="0" presId="urn:microsoft.com/office/officeart/2009/3/layout/DescendingProcess"/>
    <dgm:cxn modelId="{46518DF5-E8C0-4AE9-A4EE-E789CA293113}" type="presParOf" srcId="{E87A395F-2DA2-47E2-B6A4-861DF371104E}" destId="{33F0AAF0-821B-4DE3-8A88-C3D2709192A2}" srcOrd="2" destOrd="0" presId="urn:microsoft.com/office/officeart/2009/3/layout/DescendingProcess"/>
    <dgm:cxn modelId="{2D265940-1294-4438-BCFD-40ADB8B53556}" type="presParOf" srcId="{E87A395F-2DA2-47E2-B6A4-861DF371104E}" destId="{20DF8A3E-030E-4D89-922A-76A0FE62933E}" srcOrd="3" destOrd="0" presId="urn:microsoft.com/office/officeart/2009/3/layout/DescendingProcess"/>
    <dgm:cxn modelId="{2A545E5B-F406-43C9-A625-C4D12600D1AA}" type="presParOf" srcId="{20DF8A3E-030E-4D89-922A-76A0FE62933E}" destId="{A155B85D-9DC3-4C40-A2CC-9851E680F2E5}" srcOrd="0" destOrd="0" presId="urn:microsoft.com/office/officeart/2009/3/layout/DescendingProcess"/>
    <dgm:cxn modelId="{DB7AE1AC-46B8-4DD7-AF36-3E3CDD97B45E}" type="presParOf" srcId="{E87A395F-2DA2-47E2-B6A4-861DF371104E}" destId="{F29ABF06-8CB7-42C0-A5B5-28DCDAC93FD1}" srcOrd="4" destOrd="0" presId="urn:microsoft.com/office/officeart/2009/3/layout/DescendingProcess"/>
    <dgm:cxn modelId="{BBF482F7-1751-42EC-98A9-DD354040FDAA}" type="presParOf" srcId="{E87A395F-2DA2-47E2-B6A4-861DF371104E}" destId="{AC339809-770F-4F89-9CF4-1D12D839C19B}" srcOrd="5" destOrd="0" presId="urn:microsoft.com/office/officeart/2009/3/layout/DescendingProcess"/>
    <dgm:cxn modelId="{96E6F0BA-688C-40EA-9184-26CC867671AA}" type="presParOf" srcId="{AC339809-770F-4F89-9CF4-1D12D839C19B}" destId="{B474A04E-F873-4024-92CF-BCCE5EF26331}" srcOrd="0" destOrd="0" presId="urn:microsoft.com/office/officeart/2009/3/layout/DescendingProcess"/>
    <dgm:cxn modelId="{6838E0C8-6B3E-4860-A4A2-EA79079B6219}" type="presParOf" srcId="{E87A395F-2DA2-47E2-B6A4-861DF371104E}" destId="{728A81C3-F44A-49DD-901B-F546258FF7F9}" srcOrd="6" destOrd="0" presId="urn:microsoft.com/office/officeart/2009/3/layout/DescendingProcess"/>
    <dgm:cxn modelId="{8F5DB942-2CBF-43E9-84DA-4A571B47BD71}" type="presParOf" srcId="{E87A395F-2DA2-47E2-B6A4-861DF371104E}" destId="{1DBE8B2E-1AC0-4392-8F52-CDFDBF95D13A}" srcOrd="7" destOrd="0" presId="urn:microsoft.com/office/officeart/2009/3/layout/DescendingProcess"/>
    <dgm:cxn modelId="{7B281009-BAD1-4DD0-A310-61D738D8D88D}" type="presParOf" srcId="{1DBE8B2E-1AC0-4392-8F52-CDFDBF95D13A}" destId="{EB851727-E463-40C8-8808-A62EDE841D88}" srcOrd="0" destOrd="0" presId="urn:microsoft.com/office/officeart/2009/3/layout/DescendingProcess"/>
    <dgm:cxn modelId="{B6C5821C-C92F-4BD3-BB96-125723A53BA1}" type="presParOf" srcId="{E87A395F-2DA2-47E2-B6A4-861DF371104E}" destId="{6DA6DE0C-05F3-41B4-9537-744EE2F62816}" srcOrd="8" destOrd="0" presId="urn:microsoft.com/office/officeart/2009/3/layout/DescendingProcess"/>
    <dgm:cxn modelId="{D76B8A91-0410-4D76-A5B9-7B41064F883C}" type="presParOf" srcId="{E87A395F-2DA2-47E2-B6A4-861DF371104E}" destId="{4C51A9AA-E898-404F-AE2D-0A792328A2D8}" srcOrd="9" destOrd="0" presId="urn:microsoft.com/office/officeart/2009/3/layout/DescendingProcess"/>
    <dgm:cxn modelId="{3ED006AB-40BD-4496-9F58-4755C8074066}" type="presParOf" srcId="{4C51A9AA-E898-404F-AE2D-0A792328A2D8}" destId="{68D0809A-49D8-493C-AFC1-BAD25061BF24}" srcOrd="0" destOrd="0" presId="urn:microsoft.com/office/officeart/2009/3/layout/DescendingProcess"/>
    <dgm:cxn modelId="{4D8BCF55-68B2-41BE-A991-29682314F5C4}" type="presParOf" srcId="{E87A395F-2DA2-47E2-B6A4-861DF371104E}" destId="{D21E5CC9-3EE1-4FCE-8F03-F08318F3766A}" srcOrd="10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806979-24CC-4BE3-A910-2AA4F2DA48D7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E9DFC6-8AB8-40B5-A904-38225C1F876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 2008 по 2014 год стратегия образования  направлена на развитие технического и агропромышленного комплекса. Переход к Болонской системе образования находится на стадии активной полемики.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9C86630-710D-4EEE-8958-429CEB6E7EA9}" type="parTrans" cxnId="{8CE2154E-9ECA-4026-8274-0165F0E2B57F}">
      <dgm:prSet/>
      <dgm:spPr/>
      <dgm:t>
        <a:bodyPr/>
        <a:lstStyle/>
        <a:p>
          <a:endParaRPr lang="ru-RU"/>
        </a:p>
      </dgm:t>
    </dgm:pt>
    <dgm:pt modelId="{93D25B3D-77DB-46D0-8146-295FA4362694}" type="sibTrans" cxnId="{8CE2154E-9ECA-4026-8274-0165F0E2B57F}">
      <dgm:prSet/>
      <dgm:spPr/>
      <dgm:t>
        <a:bodyPr/>
        <a:lstStyle/>
        <a:p>
          <a:endParaRPr lang="ru-RU"/>
        </a:p>
      </dgm:t>
    </dgm:pt>
    <dgm:pt modelId="{72915386-B873-45F6-A0A6-189F1B86DB2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 2008 по 2014 год хоровые коллективы общеобразовательных школ не имеют достаточной государственной поддержки, что приводит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 их 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закрытию.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99BFED1-2CEB-46AB-9891-4800213ADA87}" type="parTrans" cxnId="{F90E6460-F0D3-4BF5-982C-8E958903DC62}">
      <dgm:prSet/>
      <dgm:spPr/>
      <dgm:t>
        <a:bodyPr/>
        <a:lstStyle/>
        <a:p>
          <a:endParaRPr lang="ru-RU"/>
        </a:p>
      </dgm:t>
    </dgm:pt>
    <dgm:pt modelId="{0BE144AF-4D94-47A1-8393-43C6408BA9E2}" type="sibTrans" cxnId="{F90E6460-F0D3-4BF5-982C-8E958903DC62}">
      <dgm:prSet/>
      <dgm:spPr/>
      <dgm:t>
        <a:bodyPr/>
        <a:lstStyle/>
        <a:p>
          <a:endParaRPr lang="ru-RU"/>
        </a:p>
      </dgm:t>
    </dgm:pt>
    <dgm:pt modelId="{9B2CDABE-396F-4986-8FED-FEF231B4F20C}" type="pres">
      <dgm:prSet presAssocID="{8F806979-24CC-4BE3-A910-2AA4F2DA48D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97BE75-2091-4881-BC34-948A15A07B47}" type="pres">
      <dgm:prSet presAssocID="{F7E9DFC6-8AB8-40B5-A904-38225C1F876C}" presName="upArrow" presStyleLbl="node1" presStyleIdx="0" presStyleCnt="2"/>
      <dgm:spPr/>
    </dgm:pt>
    <dgm:pt modelId="{D134C867-6B38-493C-9FA2-1225F060A57E}" type="pres">
      <dgm:prSet presAssocID="{F7E9DFC6-8AB8-40B5-A904-38225C1F876C}" presName="upArrowText" presStyleLbl="revTx" presStyleIdx="0" presStyleCnt="2" custScaleX="120019" custLinFactNeighborX="-122" custLinFactNeighborY="31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C2812-5570-40F8-B762-CBB95624D1EB}" type="pres">
      <dgm:prSet presAssocID="{72915386-B873-45F6-A0A6-189F1B86DB28}" presName="downArrow" presStyleLbl="node1" presStyleIdx="1" presStyleCnt="2"/>
      <dgm:spPr/>
    </dgm:pt>
    <dgm:pt modelId="{9B3DBF6D-5021-460E-B799-FEA1640E7972}" type="pres">
      <dgm:prSet presAssocID="{72915386-B873-45F6-A0A6-189F1B86DB28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C270D1-15A5-4126-9E01-23085CC496E0}" type="presOf" srcId="{72915386-B873-45F6-A0A6-189F1B86DB28}" destId="{9B3DBF6D-5021-460E-B799-FEA1640E7972}" srcOrd="0" destOrd="0" presId="urn:microsoft.com/office/officeart/2005/8/layout/arrow4"/>
    <dgm:cxn modelId="{C2AE851B-CFB6-4BBA-8012-5D96EE24FBDA}" type="presOf" srcId="{8F806979-24CC-4BE3-A910-2AA4F2DA48D7}" destId="{9B2CDABE-396F-4986-8FED-FEF231B4F20C}" srcOrd="0" destOrd="0" presId="urn:microsoft.com/office/officeart/2005/8/layout/arrow4"/>
    <dgm:cxn modelId="{F90E6460-F0D3-4BF5-982C-8E958903DC62}" srcId="{8F806979-24CC-4BE3-A910-2AA4F2DA48D7}" destId="{72915386-B873-45F6-A0A6-189F1B86DB28}" srcOrd="1" destOrd="0" parTransId="{699BFED1-2CEB-46AB-9891-4800213ADA87}" sibTransId="{0BE144AF-4D94-47A1-8393-43C6408BA9E2}"/>
    <dgm:cxn modelId="{56803A34-E6AF-4F63-9C13-B62F400E7609}" type="presOf" srcId="{F7E9DFC6-8AB8-40B5-A904-38225C1F876C}" destId="{D134C867-6B38-493C-9FA2-1225F060A57E}" srcOrd="0" destOrd="0" presId="urn:microsoft.com/office/officeart/2005/8/layout/arrow4"/>
    <dgm:cxn modelId="{8CE2154E-9ECA-4026-8274-0165F0E2B57F}" srcId="{8F806979-24CC-4BE3-A910-2AA4F2DA48D7}" destId="{F7E9DFC6-8AB8-40B5-A904-38225C1F876C}" srcOrd="0" destOrd="0" parTransId="{B9C86630-710D-4EEE-8958-429CEB6E7EA9}" sibTransId="{93D25B3D-77DB-46D0-8146-295FA4362694}"/>
    <dgm:cxn modelId="{C1DE1A78-F8D6-42A9-B2BE-6E784D9CE6D3}" type="presParOf" srcId="{9B2CDABE-396F-4986-8FED-FEF231B4F20C}" destId="{4097BE75-2091-4881-BC34-948A15A07B47}" srcOrd="0" destOrd="0" presId="urn:microsoft.com/office/officeart/2005/8/layout/arrow4"/>
    <dgm:cxn modelId="{13F20D1D-0410-4876-BD45-0B1975A2BF5F}" type="presParOf" srcId="{9B2CDABE-396F-4986-8FED-FEF231B4F20C}" destId="{D134C867-6B38-493C-9FA2-1225F060A57E}" srcOrd="1" destOrd="0" presId="urn:microsoft.com/office/officeart/2005/8/layout/arrow4"/>
    <dgm:cxn modelId="{27BE5E2C-C679-468C-BF75-B38FC1C12AF9}" type="presParOf" srcId="{9B2CDABE-396F-4986-8FED-FEF231B4F20C}" destId="{894C2812-5570-40F8-B762-CBB95624D1EB}" srcOrd="2" destOrd="0" presId="urn:microsoft.com/office/officeart/2005/8/layout/arrow4"/>
    <dgm:cxn modelId="{4442E24E-B7B8-43BB-8F56-C214CF5CBF78}" type="presParOf" srcId="{9B2CDABE-396F-4986-8FED-FEF231B4F20C}" destId="{9B3DBF6D-5021-460E-B799-FEA1640E797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87C607-0B73-4D1E-8E58-4CEAA3663EEF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649FF-6849-4048-9241-2FEF7F90CA8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 2008 по 2014 год происходит активный переход к Болонской системе обучения, что  повлекло за собой реформацию образовательных стандартов и многих направлений в обучении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9757FCD-9428-4BBF-9B70-75EC8F6318BC}" type="parTrans" cxnId="{F7DA3D35-7734-4A52-AE0C-D932113F977F}">
      <dgm:prSet/>
      <dgm:spPr/>
      <dgm:t>
        <a:bodyPr/>
        <a:lstStyle/>
        <a:p>
          <a:endParaRPr lang="ru-RU"/>
        </a:p>
      </dgm:t>
    </dgm:pt>
    <dgm:pt modelId="{416C9247-09FD-4C4B-BC1D-02663F12FDB6}" type="sibTrans" cxnId="{F7DA3D35-7734-4A52-AE0C-D932113F977F}">
      <dgm:prSet/>
      <dgm:spPr/>
      <dgm:t>
        <a:bodyPr/>
        <a:lstStyle/>
        <a:p>
          <a:endParaRPr lang="ru-RU"/>
        </a:p>
      </dgm:t>
    </dgm:pt>
    <dgm:pt modelId="{53D6BBB3-718A-41CF-98E0-0100EAEA230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 2008 по 2014 год хоровые коллективы общеобразовательных школ не имеют достаточной государственной поддержки, что приводит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 их закрытию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440C5E6-3C6F-42F3-BA13-7A8543ACC8DD}" type="parTrans" cxnId="{EA9DC235-B32F-49F9-8798-DC8ECA37E181}">
      <dgm:prSet/>
      <dgm:spPr/>
      <dgm:t>
        <a:bodyPr/>
        <a:lstStyle/>
        <a:p>
          <a:endParaRPr lang="ru-RU"/>
        </a:p>
      </dgm:t>
    </dgm:pt>
    <dgm:pt modelId="{C5146A8C-84D8-4E31-8102-4A2B9D1C1B72}" type="sibTrans" cxnId="{EA9DC235-B32F-49F9-8798-DC8ECA37E181}">
      <dgm:prSet/>
      <dgm:spPr/>
      <dgm:t>
        <a:bodyPr/>
        <a:lstStyle/>
        <a:p>
          <a:endParaRPr lang="ru-RU"/>
        </a:p>
      </dgm:t>
    </dgm:pt>
    <dgm:pt modelId="{8899222A-AE37-4975-B886-15DAD12E8399}" type="pres">
      <dgm:prSet presAssocID="{8387C607-0B73-4D1E-8E58-4CEAA3663EE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A48C36-FE61-4C5D-8D31-95F34B401580}" type="pres">
      <dgm:prSet presAssocID="{936649FF-6849-4048-9241-2FEF7F90CA8C}" presName="upArrow" presStyleLbl="node1" presStyleIdx="0" presStyleCnt="2"/>
      <dgm:spPr/>
    </dgm:pt>
    <dgm:pt modelId="{5599E606-C45E-4DDD-9545-1C29C2E02D76}" type="pres">
      <dgm:prSet presAssocID="{936649FF-6849-4048-9241-2FEF7F90CA8C}" presName="upArrowText" presStyleLbl="revTx" presStyleIdx="0" presStyleCnt="2" custScaleX="1182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66F76-8A7C-48F8-96B9-4C48DF10A1D1}" type="pres">
      <dgm:prSet presAssocID="{53D6BBB3-718A-41CF-98E0-0100EAEA2303}" presName="downArrow" presStyleLbl="node1" presStyleIdx="1" presStyleCnt="2"/>
      <dgm:spPr/>
    </dgm:pt>
    <dgm:pt modelId="{013CDBEB-C5D9-41A8-9586-EF6D8F2C9525}" type="pres">
      <dgm:prSet presAssocID="{53D6BBB3-718A-41CF-98E0-0100EAEA2303}" presName="downArrowText" presStyleLbl="revTx" presStyleIdx="1" presStyleCnt="2" custScaleX="1232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A3D35-7734-4A52-AE0C-D932113F977F}" srcId="{8387C607-0B73-4D1E-8E58-4CEAA3663EEF}" destId="{936649FF-6849-4048-9241-2FEF7F90CA8C}" srcOrd="0" destOrd="0" parTransId="{29757FCD-9428-4BBF-9B70-75EC8F6318BC}" sibTransId="{416C9247-09FD-4C4B-BC1D-02663F12FDB6}"/>
    <dgm:cxn modelId="{E0E35D38-FC76-45CA-BF9F-7EF15B658CF1}" type="presOf" srcId="{8387C607-0B73-4D1E-8E58-4CEAA3663EEF}" destId="{8899222A-AE37-4975-B886-15DAD12E8399}" srcOrd="0" destOrd="0" presId="urn:microsoft.com/office/officeart/2005/8/layout/arrow4"/>
    <dgm:cxn modelId="{9240F8AC-8F82-4714-A332-116959C91EDD}" type="presOf" srcId="{936649FF-6849-4048-9241-2FEF7F90CA8C}" destId="{5599E606-C45E-4DDD-9545-1C29C2E02D76}" srcOrd="0" destOrd="0" presId="urn:microsoft.com/office/officeart/2005/8/layout/arrow4"/>
    <dgm:cxn modelId="{EA9DC235-B32F-49F9-8798-DC8ECA37E181}" srcId="{8387C607-0B73-4D1E-8E58-4CEAA3663EEF}" destId="{53D6BBB3-718A-41CF-98E0-0100EAEA2303}" srcOrd="1" destOrd="0" parTransId="{7440C5E6-3C6F-42F3-BA13-7A8543ACC8DD}" sibTransId="{C5146A8C-84D8-4E31-8102-4A2B9D1C1B72}"/>
    <dgm:cxn modelId="{33559C9A-DB5A-4F78-8943-708F863452B9}" type="presOf" srcId="{53D6BBB3-718A-41CF-98E0-0100EAEA2303}" destId="{013CDBEB-C5D9-41A8-9586-EF6D8F2C9525}" srcOrd="0" destOrd="0" presId="urn:microsoft.com/office/officeart/2005/8/layout/arrow4"/>
    <dgm:cxn modelId="{CA96C52E-AAD2-4066-993E-22D199AE8745}" type="presParOf" srcId="{8899222A-AE37-4975-B886-15DAD12E8399}" destId="{96A48C36-FE61-4C5D-8D31-95F34B401580}" srcOrd="0" destOrd="0" presId="urn:microsoft.com/office/officeart/2005/8/layout/arrow4"/>
    <dgm:cxn modelId="{A9CC946C-7BFF-4526-805E-4E74B4A45FC1}" type="presParOf" srcId="{8899222A-AE37-4975-B886-15DAD12E8399}" destId="{5599E606-C45E-4DDD-9545-1C29C2E02D76}" srcOrd="1" destOrd="0" presId="urn:microsoft.com/office/officeart/2005/8/layout/arrow4"/>
    <dgm:cxn modelId="{7199E2B9-F071-4720-B5BD-0EB3F9215226}" type="presParOf" srcId="{8899222A-AE37-4975-B886-15DAD12E8399}" destId="{47766F76-8A7C-48F8-96B9-4C48DF10A1D1}" srcOrd="2" destOrd="0" presId="urn:microsoft.com/office/officeart/2005/8/layout/arrow4"/>
    <dgm:cxn modelId="{9D797D2F-739B-49A3-BA6E-72E59488C6F6}" type="presParOf" srcId="{8899222A-AE37-4975-B886-15DAD12E8399}" destId="{013CDBEB-C5D9-41A8-9586-EF6D8F2C952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C4C77-9327-462A-84BF-D9EB1C123CC8}">
      <dsp:nvSpPr>
        <dsp:cNvPr id="0" name=""/>
        <dsp:cNvSpPr/>
      </dsp:nvSpPr>
      <dsp:spPr>
        <a:xfrm rot="4396374">
          <a:off x="1434975" y="1370386"/>
          <a:ext cx="5944954" cy="4145864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5B85D-9DC3-4C40-A2CC-9851E680F2E5}">
      <dsp:nvSpPr>
        <dsp:cNvPr id="0" name=""/>
        <dsp:cNvSpPr/>
      </dsp:nvSpPr>
      <dsp:spPr>
        <a:xfrm flipH="1" flipV="1">
          <a:off x="3726936" y="1988841"/>
          <a:ext cx="241411" cy="124521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4A04E-F873-4024-92CF-BCCE5EF26331}">
      <dsp:nvSpPr>
        <dsp:cNvPr id="0" name=""/>
        <dsp:cNvSpPr/>
      </dsp:nvSpPr>
      <dsp:spPr>
        <a:xfrm flipH="1">
          <a:off x="4663040" y="2852936"/>
          <a:ext cx="562280" cy="31295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51727-E463-40C8-8808-A62EDE841D88}">
      <dsp:nvSpPr>
        <dsp:cNvPr id="0" name=""/>
        <dsp:cNvSpPr/>
      </dsp:nvSpPr>
      <dsp:spPr>
        <a:xfrm>
          <a:off x="2934849" y="1484785"/>
          <a:ext cx="99365" cy="108088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86C1DC-649F-4BB7-9758-877F0008C21E}">
      <dsp:nvSpPr>
        <dsp:cNvPr id="0" name=""/>
        <dsp:cNvSpPr/>
      </dsp:nvSpPr>
      <dsp:spPr>
        <a:xfrm>
          <a:off x="0" y="2520300"/>
          <a:ext cx="4450019" cy="110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1990е годы переход к новому политическому строю и первая волна для существенной модернизации в дополнительном образовании,  повлекшая спад в развитии такого направления ,как хоровое пение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20300"/>
        <a:ext cx="4450019" cy="1101862"/>
      </dsp:txXfrm>
    </dsp:sp>
    <dsp:sp modelId="{33F0AAF0-821B-4DE3-8A88-C3D2709192A2}">
      <dsp:nvSpPr>
        <dsp:cNvPr id="0" name=""/>
        <dsp:cNvSpPr/>
      </dsp:nvSpPr>
      <dsp:spPr>
        <a:xfrm>
          <a:off x="5688101" y="1700812"/>
          <a:ext cx="3276386" cy="1965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Конец 1990х-начало 2000х  активная организация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хоров, попытки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государства восстановить утраченный авторитет хоровых коллективов, через их активную организацию не только на базах дворцов и домов творчества, но и в общеобразовательных школах.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8101" y="1700812"/>
        <a:ext cx="3276386" cy="1965953"/>
      </dsp:txXfrm>
    </dsp:sp>
    <dsp:sp modelId="{F29ABF06-8CB7-42C0-A5B5-28DCDAC93FD1}">
      <dsp:nvSpPr>
        <dsp:cNvPr id="0" name=""/>
        <dsp:cNvSpPr/>
      </dsp:nvSpPr>
      <dsp:spPr>
        <a:xfrm>
          <a:off x="1534309" y="4149083"/>
          <a:ext cx="3723349" cy="2524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Активное развитие детских школьных хоров получает резкий спад после 2007 года , когда политические устремления становятся направленными на развитие  технического и экономического направления</a:t>
          </a:r>
          <a:r>
            <a:rPr lang="ru-RU" sz="2200" kern="1200" dirty="0" smtClean="0"/>
            <a:t>.</a:t>
          </a:r>
          <a:endParaRPr lang="ru-RU" sz="2200" kern="1200" dirty="0"/>
        </a:p>
      </dsp:txBody>
      <dsp:txXfrm>
        <a:off x="1534309" y="4149083"/>
        <a:ext cx="3723349" cy="2524696"/>
      </dsp:txXfrm>
    </dsp:sp>
    <dsp:sp modelId="{68D0809A-49D8-493C-AFC1-BAD25061BF24}">
      <dsp:nvSpPr>
        <dsp:cNvPr id="0" name=""/>
        <dsp:cNvSpPr/>
      </dsp:nvSpPr>
      <dsp:spPr>
        <a:xfrm>
          <a:off x="5540930" y="4149081"/>
          <a:ext cx="706286" cy="42593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A81C3-F44A-49DD-901B-F546258FF7F9}">
      <dsp:nvSpPr>
        <dsp:cNvPr id="0" name=""/>
        <dsp:cNvSpPr/>
      </dsp:nvSpPr>
      <dsp:spPr>
        <a:xfrm>
          <a:off x="5878822" y="2716090"/>
          <a:ext cx="2802861" cy="110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5878822" y="2716090"/>
        <a:ext cx="2802861" cy="1101862"/>
      </dsp:txXfrm>
    </dsp:sp>
    <dsp:sp modelId="{6DA6DE0C-05F3-41B4-9537-744EE2F62816}">
      <dsp:nvSpPr>
        <dsp:cNvPr id="0" name=""/>
        <dsp:cNvSpPr/>
      </dsp:nvSpPr>
      <dsp:spPr>
        <a:xfrm>
          <a:off x="1106382" y="3554193"/>
          <a:ext cx="4166415" cy="110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1106382" y="3554193"/>
        <a:ext cx="4166415" cy="1101862"/>
      </dsp:txXfrm>
    </dsp:sp>
    <dsp:sp modelId="{D21E5CC9-3EE1-4FCE-8F03-F08318F3766A}">
      <dsp:nvSpPr>
        <dsp:cNvPr id="0" name=""/>
        <dsp:cNvSpPr/>
      </dsp:nvSpPr>
      <dsp:spPr>
        <a:xfrm>
          <a:off x="4894033" y="5784775"/>
          <a:ext cx="3787650" cy="110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t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4894033" y="5784775"/>
        <a:ext cx="3787650" cy="1101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7BE75-2091-4881-BC34-948A15A07B47}">
      <dsp:nvSpPr>
        <dsp:cNvPr id="0" name=""/>
        <dsp:cNvSpPr/>
      </dsp:nvSpPr>
      <dsp:spPr>
        <a:xfrm>
          <a:off x="2512" y="0"/>
          <a:ext cx="1507712" cy="230124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4C867-6B38-493C-9FA2-1225F060A57E}">
      <dsp:nvSpPr>
        <dsp:cNvPr id="0" name=""/>
        <dsp:cNvSpPr/>
      </dsp:nvSpPr>
      <dsp:spPr>
        <a:xfrm>
          <a:off x="1296237" y="72005"/>
          <a:ext cx="3070736" cy="23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 2008 по 2014 год стратегия образования  направлена на развитие технического и агропромышленного комплекса. Переход к Болонской системе образования находится на стадии активной полемики.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6237" y="72005"/>
        <a:ext cx="3070736" cy="2301240"/>
      </dsp:txXfrm>
    </dsp:sp>
    <dsp:sp modelId="{894C2812-5570-40F8-B762-CBB95624D1EB}">
      <dsp:nvSpPr>
        <dsp:cNvPr id="0" name=""/>
        <dsp:cNvSpPr/>
      </dsp:nvSpPr>
      <dsp:spPr>
        <a:xfrm>
          <a:off x="454826" y="2493010"/>
          <a:ext cx="1507712" cy="230124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DBF6D-5021-460E-B799-FEA1640E7972}">
      <dsp:nvSpPr>
        <dsp:cNvPr id="0" name=""/>
        <dsp:cNvSpPr/>
      </dsp:nvSpPr>
      <dsp:spPr>
        <a:xfrm>
          <a:off x="2007770" y="2493010"/>
          <a:ext cx="2558542" cy="23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 2008 по 2014 год хоровые коллективы общеобразовательных школ не имеют достаточной государственной поддержки, что приводит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 их 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закрытию.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07770" y="2493010"/>
        <a:ext cx="2558542" cy="2301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48C36-FE61-4C5D-8D31-95F34B401580}">
      <dsp:nvSpPr>
        <dsp:cNvPr id="0" name=""/>
        <dsp:cNvSpPr/>
      </dsp:nvSpPr>
      <dsp:spPr>
        <a:xfrm>
          <a:off x="-142774" y="0"/>
          <a:ext cx="1473136" cy="230124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9E606-C45E-4DDD-9545-1C29C2E02D76}">
      <dsp:nvSpPr>
        <dsp:cNvPr id="0" name=""/>
        <dsp:cNvSpPr/>
      </dsp:nvSpPr>
      <dsp:spPr>
        <a:xfrm>
          <a:off x="1146155" y="0"/>
          <a:ext cx="2956668" cy="23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 2008 по 2014 год происходит активный переход к Болонской системе обучения, что  повлекло за собой реформацию образовательных стандартов и многих направлений в обучении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6155" y="0"/>
        <a:ext cx="2956668" cy="2301240"/>
      </dsp:txXfrm>
    </dsp:sp>
    <dsp:sp modelId="{47766F76-8A7C-48F8-96B9-4C48DF10A1D1}">
      <dsp:nvSpPr>
        <dsp:cNvPr id="0" name=""/>
        <dsp:cNvSpPr/>
      </dsp:nvSpPr>
      <dsp:spPr>
        <a:xfrm>
          <a:off x="299166" y="2493010"/>
          <a:ext cx="1473136" cy="230124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CDBEB-C5D9-41A8-9586-EF6D8F2C9525}">
      <dsp:nvSpPr>
        <dsp:cNvPr id="0" name=""/>
        <dsp:cNvSpPr/>
      </dsp:nvSpPr>
      <dsp:spPr>
        <a:xfrm>
          <a:off x="1526037" y="2493010"/>
          <a:ext cx="3080787" cy="23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 2008 по 2014 год хоровые коллективы общеобразовательных школ не имеют достаточной государственной поддержки, что приводит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 их закрытию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6037" y="2493010"/>
        <a:ext cx="3080787" cy="2301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7ACFD8-41F6-4DBA-A79A-9ECCC03262CB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F5118-9E2C-4F1D-A592-DDD6A7F9623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1653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КОМПЕТЕНТНОСТНЫЙ ПОДХОД В ПОДГОТОВКЕ РУКОВОДИТЕЛЕЙ ХОРОВОГО КОЛЛЕКТИВА В ДОПОЛНИТЕЛЬНОМ ОБРАЗОВАНИИ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05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137452"/>
              </p:ext>
            </p:extLst>
          </p:nvPr>
        </p:nvGraphicFramePr>
        <p:xfrm>
          <a:off x="157369" y="0"/>
          <a:ext cx="8964488" cy="688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573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0"/>
            <a:ext cx="8233792" cy="83671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Российская Федерация        Республика Беларусь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49357695"/>
              </p:ext>
            </p:extLst>
          </p:nvPr>
        </p:nvGraphicFramePr>
        <p:xfrm>
          <a:off x="4575175" y="981075"/>
          <a:ext cx="4568825" cy="479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29887139"/>
              </p:ext>
            </p:extLst>
          </p:nvPr>
        </p:nvGraphicFramePr>
        <p:xfrm>
          <a:off x="0" y="1125538"/>
          <a:ext cx="4464050" cy="479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8802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764704"/>
            <a:ext cx="9144000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 2015 году в Российской Федерации и Республике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Баларусь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наметилась тенденция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активной поддержки,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популяризации и развития хорового искусства в дополнительном образовании детей: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59033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0" y="3140968"/>
            <a:ext cx="435648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 Республике Беларусь уроки музыки станут обязательными с 1 по 8 класс, в качестве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школе детям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будут предложены занятия в хоре.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3573016"/>
            <a:ext cx="4576689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 РФ проходят региональные акции «Поет Россия». В Москве реализуется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комплексная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целевая программа «Поют дети Москвы»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52060" y="5517232"/>
            <a:ext cx="468052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 Республике Беларусь проходит общереспубликанская акция «Хоровое вече»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820597" y="2708920"/>
            <a:ext cx="1987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2178242" y="486916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72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87" y="2276872"/>
            <a:ext cx="4608512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Главной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особенностью является то, что в коллектив принимаются все желающие всех возрастов. Таким образом, школьный хор, в большинстве своем, не может быть разделен на такие категории, как хор старших, средних и младших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классов.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13439" y="2276872"/>
            <a:ext cx="403244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 занятиям всех желающих создает ситуацию, когда коллектив представляет собой группу детей, обладающих разным уровнем музыкальной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подготовки.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08443" y="5445224"/>
            <a:ext cx="48245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занятий значительно меньше, чем в вышеперечисленных коллективах.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48680"/>
            <a:ext cx="8866375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Хор общеобразовательной школы так же является любительским объединением, но отличается некоторыми специфическими  особенностями: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051720" y="17728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029663" y="17728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26601" y="1772816"/>
            <a:ext cx="0" cy="367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51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15816" y="3212976"/>
            <a:ext cx="324036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ИНСТРУМЕНТАЛЬНЫЕ КОМПЕТЕНЦИИ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980729"/>
            <a:ext cx="406794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1. Умение осуществлять коммуникацию с детьми разных возрастов в ходе хоровых занятий в группе и при индивидуальном общении. 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4912317"/>
            <a:ext cx="4283968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2. Способность к выстраиванию грамотной структуры репетиционного процесса.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67282" y="980729"/>
            <a:ext cx="4176718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3. Готовность к ведению хоровых репетиций, как комплексных интегрированных музыкальных занятий. 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67282" y="4912317"/>
            <a:ext cx="4176718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4. Способность к формированию репертуарной политики с учетом возможностей хорового коллектива и региональных особенностей. 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2" idx="3"/>
          </p:cNvCxnSpPr>
          <p:nvPr/>
        </p:nvCxnSpPr>
        <p:spPr>
          <a:xfrm>
            <a:off x="6156176" y="389705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2" idx="1"/>
          </p:cNvCxnSpPr>
          <p:nvPr/>
        </p:nvCxnSpPr>
        <p:spPr>
          <a:xfrm flipH="1">
            <a:off x="1331640" y="3897052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7884368" y="2780929"/>
            <a:ext cx="0" cy="1116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884368" y="3897052"/>
            <a:ext cx="0" cy="101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331640" y="278092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1331640" y="2780929"/>
            <a:ext cx="0" cy="1116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331640" y="3897052"/>
            <a:ext cx="0" cy="101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26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28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427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КОМПЕТЕНТНОСТНЫЙ ПОДХОД В ПОДГОТОВКЕ РУКОВОДИТЕЛЕЙ ХОРОВОГО КОЛЛЕКТИВА В ДОПОЛНИТЕЛЬНОМ ОБРАЗОВАНИИ ДЕТЕЙ</vt:lpstr>
      <vt:lpstr>Презентация PowerPoint</vt:lpstr>
      <vt:lpstr>Российская Федерация        Республика Беларусь</vt:lpstr>
      <vt:lpstr>Презентация PowerPoint</vt:lpstr>
      <vt:lpstr>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КОМПЕТЕНТНОСТНЫЙ ПОДХОД В ПОДГОТОВКЕ РУКОВОДИТЕЛЕЙ ХОРОВОГО КОЛЛЕКТИВА В ДОПОЛНИТЕЛЬНОМ ОБРАЗОВАНИИ ДЕТЕЙ</dc:title>
  <dc:creator>111</dc:creator>
  <cp:lastModifiedBy>111</cp:lastModifiedBy>
  <cp:revision>16</cp:revision>
  <dcterms:created xsi:type="dcterms:W3CDTF">2015-04-21T14:48:51Z</dcterms:created>
  <dcterms:modified xsi:type="dcterms:W3CDTF">2015-04-21T17:55:04Z</dcterms:modified>
</cp:coreProperties>
</file>